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64" r:id="rId4"/>
    <p:sldId id="267" r:id="rId5"/>
    <p:sldId id="268" r:id="rId6"/>
    <p:sldId id="269" r:id="rId7"/>
    <p:sldId id="270" r:id="rId8"/>
    <p:sldId id="265" r:id="rId9"/>
    <p:sldId id="271" r:id="rId10"/>
    <p:sldId id="274" r:id="rId11"/>
    <p:sldId id="272" r:id="rId12"/>
    <p:sldId id="275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23B"/>
    <a:srgbClr val="2E576F"/>
    <a:srgbClr val="87BC3F"/>
    <a:srgbClr val="19121A"/>
    <a:srgbClr val="FDD103"/>
    <a:srgbClr val="032333"/>
    <a:srgbClr val="01A89C"/>
    <a:srgbClr val="AF5300"/>
    <a:srgbClr val="A65002"/>
    <a:srgbClr val="F4F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4"/>
    <p:restoredTop sz="94658"/>
  </p:normalViewPr>
  <p:slideViewPr>
    <p:cSldViewPr snapToGrid="0">
      <p:cViewPr>
        <p:scale>
          <a:sx n="80" d="100"/>
          <a:sy n="80" d="100"/>
        </p:scale>
        <p:origin x="113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5732B-6553-CA48-AD5A-A27F9BF49F88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00BB-6931-CE45-8C2C-DCDC17BE8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10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6EA0C-2037-BAE7-6634-33F2D6EC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013E0-DA15-DC19-A2EC-2FAE00835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526FA-B90A-4044-DB63-19DEF29F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9839-D919-D092-9FEA-983284CE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6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C4D1-2253-8231-F8C8-869B4E16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1F2C4-3F2A-6AEA-9289-1173DE57C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7D7CB-345D-96B6-0BA9-5708DA16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145A-04FA-000E-F76B-664382CF5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0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65C6-E781-9620-8C53-4F63A6B8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53C37-4074-F6D8-EB0D-07287972E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FE63E-4FA7-852D-93E3-615FB541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30781-5249-7F68-128E-4CE1DD58C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B015-7F5B-0CCC-6885-799D96F1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84709-94B3-B666-ACE5-0A825608A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A64F5-0925-83AE-4414-57B03F7D7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0F9B2-F748-9741-CB7C-AA0CFF219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2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F1D5E-6C07-5868-440E-E272284F5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3CAEB-DFC3-E761-5960-1E8BBDA9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99490-C6D1-3704-5BB8-6349712D1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7F18F-6920-ADDE-6614-E28955E70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D4F8-6FA4-D0D8-7DD8-CFD95A19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8FC9A-BB46-4086-BD71-89288D39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AA62F-9200-973C-C278-3696CADC5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9FE2D-A03E-02D2-B6F8-280269E6E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E483-D31F-4DD0-3217-063D915D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1F05C-3BFC-3C2F-392E-03F5DB27B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862C0-2293-FBA3-077F-87C8D2798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D3AFF-A6CE-C680-7C2D-2EE2AAEA6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2155-4C57-5E08-2765-71D7B036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4FF3F-2C9C-EE29-4561-0BDEE97FE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D89D9-EA39-708A-7E2B-ADA155DCD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6432F-E298-F570-3F55-7BDAAF1C8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2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5412A-DBB4-C364-9F23-C4F5A446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20DF8-73FF-92ED-6DBB-0C40C355E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7D000-8570-D520-9230-615839213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B255-E0C2-A079-B122-DC8714551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9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54BF0-513B-37E6-DA3D-0AC24EAD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85F1C-5DB0-B930-6F15-34BE9CDC3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1AB2-AB89-81B8-F259-DB8C997F7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DDC42-C7CA-F446-A9CC-1B9A94FC7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F880F-EA56-824B-D5A1-31334176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CBA25-FC23-E316-D044-86A0D31C2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43674-B5BB-A35D-7D4D-AD0C5F113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AEF2C-DA9F-9BD6-979A-83672B70C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5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217F-685D-5FA7-D865-75E843981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007FF-5A58-DFC1-EF54-25566F7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0E3D8-82EA-1E29-49E3-34DC710E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2431-1230-6689-43BF-7E975C9A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8941B-FCCD-E4D8-B712-E5DBAA5E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217-1191-45D9-8A59-E0D2E535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57175-6DCE-BC75-66BD-61C3AA8BB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A33A-0CE8-451E-DA92-0BAAEB2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703F-DD1B-7F86-08F8-8181C71D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55F7-E810-226B-800F-8242496A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8CF0E-6CF1-632C-C13A-59F82F3E8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EF53C-CC59-D9E3-42A6-0CF73578C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7582D-E0F2-ED54-625A-E142FBCB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EAAD-CB68-929F-76B5-DF4E8715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BB52-19C1-7A1B-B5CF-15C39625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CEFF-446F-2EE6-54C8-C3CF1AF7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5F87-25D9-286D-A12A-9AC6260D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C3429-356C-5CD7-2736-1EF7D554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F41BB-0B4D-CDBD-9A0E-E5596417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19DC1-38A3-6663-9D8C-47D4B1EC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5A67-D5E0-BFAD-D843-4EB88FBE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D930D-06BD-EB8D-501F-D4D48FEDE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85A4-BBA3-EF60-08AF-8F81DDA1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CA51-3474-AECD-3194-624BC7E0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6FCCD-13E7-B626-4545-FC7DEC00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ADBE-353A-20D9-F2B7-A5A4444F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3056-DDFE-5D8D-B7EA-16C295BD3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72A5D-03E8-D660-450C-568EF1A8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E6DD9-1DC0-A1BC-967C-62DACAFE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A1340-C4B0-707A-2CAA-3DC764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442BB-F0EC-F3CA-8A12-FF2C748A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6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86E1-08F5-3F5F-E470-E99553E5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793-793A-6514-D843-8F0E8FD6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C92A-FEBC-DBE5-49CD-BE40860C9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D9FE0-A9BA-4053-E270-68D860BB8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CE710-67D6-BF5E-8F24-06D5B68A2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227F9-CFAE-143D-2299-454076A0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33110-50F2-E49E-7B05-27ACBA6D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374A6-B04F-E0FF-6C1C-904FCB6F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58A8-4F31-0213-ABDC-6DE93310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CBC7F-48F5-B06C-6480-C34769C2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F542C-029D-7AD4-12D8-9B25BD7B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39F6A-540D-4DD1-31E0-C8B0FEAD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8330-3383-B1E1-4859-7B1CCFA3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B95BF-E142-D30F-A815-0117CA4D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D6E9-49ED-E5A5-E433-5BD96605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3B77-011F-8D44-2AEA-F2FD102E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5C89-5FE6-CA9D-F3FF-6D8AD752F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7BFC0-38AA-F244-A1B2-34AA0777B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FB38C-21BF-BB1E-752D-FE9E30FA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68AA0-85DE-F30A-38FD-31048B4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B7D77-7610-4290-7D06-813F896D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3B75-9BEB-E3C0-2073-9E5DCCB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D003A-C673-6532-47FB-CDA08920D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6327-0A4C-66FD-052E-18FA8F9A4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D7143-D79B-EA9C-E059-D3AB30A2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600B6-68AA-D11D-5BB0-F363B8CC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6F8A8-DD02-BA28-1790-85260821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475C2-226C-5946-2C17-868942A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A6A9F-D3CC-F01A-6258-56A48A72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8D87-6303-A553-26CA-C6B2638EA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0CAE4-E4BA-A54C-A0D4-8D14DD9051ED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775B-07B1-7FBB-FB2A-B1CDAC5FD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41E1-AE02-C95E-6F26-4F96ABB9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3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7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7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8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svg"/><Relationship Id="rId5" Type="http://schemas.openxmlformats.org/officeDocument/2006/relationships/image" Target="../media/image3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3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obotic arm welding metal&#10;&#10;Description automatically generated">
            <a:extLst>
              <a:ext uri="{FF2B5EF4-FFF2-40B4-BE49-F238E27FC236}">
                <a16:creationId xmlns:a16="http://schemas.microsoft.com/office/drawing/2014/main" id="{227D753C-A83C-BDAD-C1F6-ED70E5BA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0" t="6739" r="34515" b="215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3D8A0F-4E55-D253-F8B0-0E43A5533591}"/>
              </a:ext>
            </a:extLst>
          </p:cNvPr>
          <p:cNvSpPr txBox="1"/>
          <p:nvPr/>
        </p:nvSpPr>
        <p:spPr>
          <a:xfrm>
            <a:off x="-82431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005138" y="5177177"/>
                </a:moveTo>
                <a:lnTo>
                  <a:pt x="4068003" y="5177177"/>
                </a:lnTo>
                <a:cubicBezTo>
                  <a:pt x="4092311" y="5177177"/>
                  <a:pt x="4110123" y="5184302"/>
                  <a:pt x="4121438" y="5198551"/>
                </a:cubicBezTo>
                <a:cubicBezTo>
                  <a:pt x="4132754" y="5212801"/>
                  <a:pt x="4138412" y="5235851"/>
                  <a:pt x="4138412" y="5267703"/>
                </a:cubicBezTo>
                <a:lnTo>
                  <a:pt x="4138412" y="5335597"/>
                </a:lnTo>
                <a:cubicBezTo>
                  <a:pt x="4138412" y="5369125"/>
                  <a:pt x="4131497" y="5393014"/>
                  <a:pt x="4117667" y="5407263"/>
                </a:cubicBezTo>
                <a:cubicBezTo>
                  <a:pt x="4103836" y="5421513"/>
                  <a:pt x="4083091" y="5428637"/>
                  <a:pt x="4055430" y="5428637"/>
                </a:cubicBezTo>
                <a:lnTo>
                  <a:pt x="4005138" y="5428637"/>
                </a:lnTo>
                <a:close/>
                <a:moveTo>
                  <a:pt x="4609785" y="5051447"/>
                </a:moveTo>
                <a:lnTo>
                  <a:pt x="4609785" y="5931557"/>
                </a:lnTo>
                <a:lnTo>
                  <a:pt x="4733001" y="5931557"/>
                </a:lnTo>
                <a:lnTo>
                  <a:pt x="4733001" y="5289077"/>
                </a:lnTo>
                <a:lnTo>
                  <a:pt x="4735515" y="5289077"/>
                </a:lnTo>
                <a:lnTo>
                  <a:pt x="4901479" y="5931557"/>
                </a:lnTo>
                <a:lnTo>
                  <a:pt x="5043554" y="5931557"/>
                </a:lnTo>
                <a:lnTo>
                  <a:pt x="5043554" y="5051447"/>
                </a:lnTo>
                <a:lnTo>
                  <a:pt x="4920339" y="5051447"/>
                </a:lnTo>
                <a:lnTo>
                  <a:pt x="4920339" y="5578256"/>
                </a:lnTo>
                <a:lnTo>
                  <a:pt x="4917824" y="5578256"/>
                </a:lnTo>
                <a:lnTo>
                  <a:pt x="4783293" y="5051447"/>
                </a:lnTo>
                <a:close/>
                <a:moveTo>
                  <a:pt x="4371660" y="5051447"/>
                </a:moveTo>
                <a:lnTo>
                  <a:pt x="4371660" y="5931557"/>
                </a:lnTo>
                <a:lnTo>
                  <a:pt x="4509963" y="5931557"/>
                </a:lnTo>
                <a:lnTo>
                  <a:pt x="4509963" y="5051447"/>
                </a:lnTo>
                <a:close/>
                <a:moveTo>
                  <a:pt x="3866835" y="5051447"/>
                </a:moveTo>
                <a:lnTo>
                  <a:pt x="3866835" y="5931557"/>
                </a:lnTo>
                <a:lnTo>
                  <a:pt x="4005138" y="5931557"/>
                </a:lnTo>
                <a:lnTo>
                  <a:pt x="4005138" y="5554367"/>
                </a:lnTo>
                <a:lnTo>
                  <a:pt x="4052916" y="5554367"/>
                </a:lnTo>
                <a:cubicBezTo>
                  <a:pt x="4084767" y="5554367"/>
                  <a:pt x="4107189" y="5562330"/>
                  <a:pt x="4120181" y="5578256"/>
                </a:cubicBezTo>
                <a:cubicBezTo>
                  <a:pt x="4133173" y="5594182"/>
                  <a:pt x="4139669" y="5622261"/>
                  <a:pt x="4139669" y="5662495"/>
                </a:cubicBezTo>
                <a:lnTo>
                  <a:pt x="4139669" y="5823429"/>
                </a:lnTo>
                <a:cubicBezTo>
                  <a:pt x="4139669" y="5856119"/>
                  <a:pt x="4140507" y="5878751"/>
                  <a:pt x="4142184" y="5891324"/>
                </a:cubicBezTo>
                <a:cubicBezTo>
                  <a:pt x="4143860" y="5903897"/>
                  <a:pt x="4147213" y="5917308"/>
                  <a:pt x="4152242" y="5931557"/>
                </a:cubicBezTo>
                <a:lnTo>
                  <a:pt x="4293060" y="5931557"/>
                </a:lnTo>
                <a:cubicBezTo>
                  <a:pt x="4286354" y="5916470"/>
                  <a:pt x="4282163" y="5901172"/>
                  <a:pt x="4280487" y="5885666"/>
                </a:cubicBezTo>
                <a:cubicBezTo>
                  <a:pt x="4278810" y="5870159"/>
                  <a:pt x="4277972" y="5849833"/>
                  <a:pt x="4277972" y="5824687"/>
                </a:cubicBezTo>
                <a:lnTo>
                  <a:pt x="4277972" y="5670039"/>
                </a:lnTo>
                <a:cubicBezTo>
                  <a:pt x="4277972" y="5618070"/>
                  <a:pt x="4271057" y="5576580"/>
                  <a:pt x="4257227" y="5545566"/>
                </a:cubicBezTo>
                <a:cubicBezTo>
                  <a:pt x="4243397" y="5514553"/>
                  <a:pt x="4219717" y="5494017"/>
                  <a:pt x="4186189" y="5483958"/>
                </a:cubicBezTo>
                <a:lnTo>
                  <a:pt x="4186189" y="5481444"/>
                </a:lnTo>
                <a:cubicBezTo>
                  <a:pt x="4246540" y="5457136"/>
                  <a:pt x="4276715" y="5399300"/>
                  <a:pt x="4276715" y="5307936"/>
                </a:cubicBezTo>
                <a:lnTo>
                  <a:pt x="4276715" y="5253873"/>
                </a:lnTo>
                <a:cubicBezTo>
                  <a:pt x="4276715" y="5185140"/>
                  <a:pt x="4260370" y="5134220"/>
                  <a:pt x="4227680" y="5101111"/>
                </a:cubicBezTo>
                <a:cubicBezTo>
                  <a:pt x="4194991" y="5068002"/>
                  <a:pt x="4143022" y="5051447"/>
                  <a:pt x="4071775" y="5051447"/>
                </a:cubicBezTo>
                <a:close/>
                <a:moveTo>
                  <a:pt x="3409635" y="5051447"/>
                </a:moveTo>
                <a:lnTo>
                  <a:pt x="3409635" y="5931557"/>
                </a:lnTo>
                <a:lnTo>
                  <a:pt x="3786825" y="5931557"/>
                </a:lnTo>
                <a:lnTo>
                  <a:pt x="3786825" y="5805827"/>
                </a:lnTo>
                <a:lnTo>
                  <a:pt x="3547938" y="5805827"/>
                </a:lnTo>
                <a:lnTo>
                  <a:pt x="3547938" y="5535508"/>
                </a:lnTo>
                <a:lnTo>
                  <a:pt x="3737791" y="5535508"/>
                </a:lnTo>
                <a:lnTo>
                  <a:pt x="3737791" y="5409778"/>
                </a:lnTo>
                <a:lnTo>
                  <a:pt x="3547938" y="5409778"/>
                </a:lnTo>
                <a:lnTo>
                  <a:pt x="3547938" y="5177177"/>
                </a:lnTo>
                <a:lnTo>
                  <a:pt x="3786825" y="5177177"/>
                </a:lnTo>
                <a:lnTo>
                  <a:pt x="3786825" y="5051447"/>
                </a:lnTo>
                <a:close/>
                <a:moveTo>
                  <a:pt x="2952435" y="5051447"/>
                </a:moveTo>
                <a:lnTo>
                  <a:pt x="2952435" y="5931557"/>
                </a:lnTo>
                <a:lnTo>
                  <a:pt x="3329625" y="5931557"/>
                </a:lnTo>
                <a:lnTo>
                  <a:pt x="3329625" y="5805827"/>
                </a:lnTo>
                <a:lnTo>
                  <a:pt x="3090738" y="5805827"/>
                </a:lnTo>
                <a:lnTo>
                  <a:pt x="3090738" y="5535508"/>
                </a:lnTo>
                <a:lnTo>
                  <a:pt x="3280591" y="5535508"/>
                </a:lnTo>
                <a:lnTo>
                  <a:pt x="3280591" y="5409778"/>
                </a:lnTo>
                <a:lnTo>
                  <a:pt x="3090738" y="5409778"/>
                </a:lnTo>
                <a:lnTo>
                  <a:pt x="3090738" y="5177177"/>
                </a:lnTo>
                <a:lnTo>
                  <a:pt x="3329625" y="5177177"/>
                </a:lnTo>
                <a:lnTo>
                  <a:pt x="3329625" y="5051447"/>
                </a:lnTo>
                <a:close/>
                <a:moveTo>
                  <a:pt x="2419036" y="5051447"/>
                </a:moveTo>
                <a:lnTo>
                  <a:pt x="2419036" y="5931557"/>
                </a:lnTo>
                <a:lnTo>
                  <a:pt x="2542251" y="5931557"/>
                </a:lnTo>
                <a:lnTo>
                  <a:pt x="2542251" y="5289077"/>
                </a:lnTo>
                <a:lnTo>
                  <a:pt x="2544765" y="5289077"/>
                </a:lnTo>
                <a:lnTo>
                  <a:pt x="2710729" y="5931557"/>
                </a:lnTo>
                <a:lnTo>
                  <a:pt x="2852804" y="5931557"/>
                </a:lnTo>
                <a:lnTo>
                  <a:pt x="2852804" y="5051447"/>
                </a:lnTo>
                <a:lnTo>
                  <a:pt x="2729589" y="5051447"/>
                </a:lnTo>
                <a:lnTo>
                  <a:pt x="2729589" y="5578256"/>
                </a:lnTo>
                <a:lnTo>
                  <a:pt x="2727074" y="5578256"/>
                </a:lnTo>
                <a:lnTo>
                  <a:pt x="2592543" y="5051447"/>
                </a:lnTo>
                <a:close/>
                <a:moveTo>
                  <a:pt x="2180911" y="5051447"/>
                </a:moveTo>
                <a:lnTo>
                  <a:pt x="2180911" y="5931557"/>
                </a:lnTo>
                <a:lnTo>
                  <a:pt x="2319213" y="5931557"/>
                </a:lnTo>
                <a:lnTo>
                  <a:pt x="2319213" y="5051447"/>
                </a:lnTo>
                <a:close/>
                <a:moveTo>
                  <a:pt x="1152211" y="5051447"/>
                </a:moveTo>
                <a:lnTo>
                  <a:pt x="1152211" y="5931557"/>
                </a:lnTo>
                <a:lnTo>
                  <a:pt x="1275426" y="5931557"/>
                </a:lnTo>
                <a:lnTo>
                  <a:pt x="1275426" y="5289077"/>
                </a:lnTo>
                <a:lnTo>
                  <a:pt x="1277941" y="5289077"/>
                </a:lnTo>
                <a:lnTo>
                  <a:pt x="1443904" y="5931557"/>
                </a:lnTo>
                <a:lnTo>
                  <a:pt x="1585979" y="5931557"/>
                </a:lnTo>
                <a:lnTo>
                  <a:pt x="1585979" y="5051447"/>
                </a:lnTo>
                <a:lnTo>
                  <a:pt x="1462764" y="5051447"/>
                </a:lnTo>
                <a:lnTo>
                  <a:pt x="1462764" y="5578256"/>
                </a:lnTo>
                <a:lnTo>
                  <a:pt x="1460249" y="5578256"/>
                </a:lnTo>
                <a:lnTo>
                  <a:pt x="1325718" y="5051447"/>
                </a:lnTo>
                <a:close/>
                <a:moveTo>
                  <a:pt x="695011" y="5051447"/>
                </a:moveTo>
                <a:lnTo>
                  <a:pt x="695011" y="5931557"/>
                </a:lnTo>
                <a:lnTo>
                  <a:pt x="1072201" y="5931557"/>
                </a:lnTo>
                <a:lnTo>
                  <a:pt x="1072201" y="5805827"/>
                </a:lnTo>
                <a:lnTo>
                  <a:pt x="833314" y="5805827"/>
                </a:lnTo>
                <a:lnTo>
                  <a:pt x="833314" y="5535508"/>
                </a:lnTo>
                <a:lnTo>
                  <a:pt x="1023166" y="5535508"/>
                </a:lnTo>
                <a:lnTo>
                  <a:pt x="1023166" y="5409778"/>
                </a:lnTo>
                <a:lnTo>
                  <a:pt x="833314" y="5409778"/>
                </a:lnTo>
                <a:lnTo>
                  <a:pt x="833314" y="5177177"/>
                </a:lnTo>
                <a:lnTo>
                  <a:pt x="1072201" y="5177177"/>
                </a:lnTo>
                <a:lnTo>
                  <a:pt x="1072201" y="5051447"/>
                </a:lnTo>
                <a:close/>
                <a:moveTo>
                  <a:pt x="5339324" y="5038874"/>
                </a:moveTo>
                <a:cubicBezTo>
                  <a:pt x="5272268" y="5038874"/>
                  <a:pt x="5221138" y="5057943"/>
                  <a:pt x="5185934" y="5096081"/>
                </a:cubicBezTo>
                <a:cubicBezTo>
                  <a:pt x="5150729" y="5134220"/>
                  <a:pt x="5133127" y="5188912"/>
                  <a:pt x="5133127" y="5260159"/>
                </a:cubicBezTo>
                <a:lnTo>
                  <a:pt x="5133127" y="5722845"/>
                </a:lnTo>
                <a:cubicBezTo>
                  <a:pt x="5133127" y="5794092"/>
                  <a:pt x="5150729" y="5848785"/>
                  <a:pt x="5185934" y="5886923"/>
                </a:cubicBezTo>
                <a:cubicBezTo>
                  <a:pt x="5221138" y="5925061"/>
                  <a:pt x="5272268" y="5944130"/>
                  <a:pt x="5339324" y="5944130"/>
                </a:cubicBezTo>
                <a:cubicBezTo>
                  <a:pt x="5406380" y="5944130"/>
                  <a:pt x="5457510" y="5925061"/>
                  <a:pt x="5492714" y="5886923"/>
                </a:cubicBezTo>
                <a:cubicBezTo>
                  <a:pt x="5527919" y="5848785"/>
                  <a:pt x="5545521" y="5794092"/>
                  <a:pt x="5545521" y="5722845"/>
                </a:cubicBezTo>
                <a:lnTo>
                  <a:pt x="5545521" y="5434924"/>
                </a:lnTo>
                <a:lnTo>
                  <a:pt x="5345611" y="5434924"/>
                </a:lnTo>
                <a:lnTo>
                  <a:pt x="5345611" y="5560654"/>
                </a:lnTo>
                <a:lnTo>
                  <a:pt x="5414762" y="5560654"/>
                </a:lnTo>
                <a:lnTo>
                  <a:pt x="5414762" y="5732904"/>
                </a:lnTo>
                <a:cubicBezTo>
                  <a:pt x="5414762" y="5789901"/>
                  <a:pt x="5390873" y="5818400"/>
                  <a:pt x="5343096" y="5818400"/>
                </a:cubicBezTo>
                <a:cubicBezTo>
                  <a:pt x="5295318" y="5818400"/>
                  <a:pt x="5271430" y="5789901"/>
                  <a:pt x="5271430" y="5732904"/>
                </a:cubicBezTo>
                <a:lnTo>
                  <a:pt x="5271430" y="5251358"/>
                </a:lnTo>
                <a:cubicBezTo>
                  <a:pt x="5271430" y="5193522"/>
                  <a:pt x="5295318" y="5164604"/>
                  <a:pt x="5343096" y="5164604"/>
                </a:cubicBezTo>
                <a:cubicBezTo>
                  <a:pt x="5390873" y="5164604"/>
                  <a:pt x="5414762" y="5193522"/>
                  <a:pt x="5414762" y="5251358"/>
                </a:cubicBezTo>
                <a:lnTo>
                  <a:pt x="5414762" y="5335597"/>
                </a:lnTo>
                <a:lnTo>
                  <a:pt x="5545521" y="5335597"/>
                </a:lnTo>
                <a:lnTo>
                  <a:pt x="5545521" y="5260159"/>
                </a:lnTo>
                <a:cubicBezTo>
                  <a:pt x="5545521" y="5188912"/>
                  <a:pt x="5527919" y="5134220"/>
                  <a:pt x="5492714" y="5096081"/>
                </a:cubicBezTo>
                <a:cubicBezTo>
                  <a:pt x="5457510" y="5057943"/>
                  <a:pt x="5406380" y="5038874"/>
                  <a:pt x="5339324" y="5038874"/>
                </a:cubicBezTo>
                <a:close/>
                <a:moveTo>
                  <a:pt x="1881749" y="5038874"/>
                </a:moveTo>
                <a:cubicBezTo>
                  <a:pt x="1814694" y="5038874"/>
                  <a:pt x="1763563" y="5057943"/>
                  <a:pt x="1728359" y="5096081"/>
                </a:cubicBezTo>
                <a:cubicBezTo>
                  <a:pt x="1693154" y="5134220"/>
                  <a:pt x="1675552" y="5188912"/>
                  <a:pt x="1675552" y="5260159"/>
                </a:cubicBezTo>
                <a:lnTo>
                  <a:pt x="1675552" y="5722845"/>
                </a:lnTo>
                <a:cubicBezTo>
                  <a:pt x="1675552" y="5794092"/>
                  <a:pt x="1693154" y="5848785"/>
                  <a:pt x="1728359" y="5886923"/>
                </a:cubicBezTo>
                <a:cubicBezTo>
                  <a:pt x="1763563" y="5925061"/>
                  <a:pt x="1814694" y="5944130"/>
                  <a:pt x="1881749" y="5944130"/>
                </a:cubicBezTo>
                <a:cubicBezTo>
                  <a:pt x="1948805" y="5944130"/>
                  <a:pt x="1999936" y="5925061"/>
                  <a:pt x="2035140" y="5886923"/>
                </a:cubicBezTo>
                <a:cubicBezTo>
                  <a:pt x="2070344" y="5848785"/>
                  <a:pt x="2087947" y="5794092"/>
                  <a:pt x="2087947" y="5722845"/>
                </a:cubicBezTo>
                <a:lnTo>
                  <a:pt x="2087947" y="5434924"/>
                </a:lnTo>
                <a:lnTo>
                  <a:pt x="1888036" y="5434924"/>
                </a:lnTo>
                <a:lnTo>
                  <a:pt x="1888036" y="5560654"/>
                </a:lnTo>
                <a:lnTo>
                  <a:pt x="1957188" y="5560654"/>
                </a:lnTo>
                <a:lnTo>
                  <a:pt x="1957188" y="5732904"/>
                </a:lnTo>
                <a:cubicBezTo>
                  <a:pt x="1957188" y="5789901"/>
                  <a:pt x="1933299" y="5818400"/>
                  <a:pt x="1885521" y="5818400"/>
                </a:cubicBezTo>
                <a:cubicBezTo>
                  <a:pt x="1837744" y="5818400"/>
                  <a:pt x="1813855" y="5789901"/>
                  <a:pt x="1813855" y="5732904"/>
                </a:cubicBezTo>
                <a:lnTo>
                  <a:pt x="1813855" y="5251358"/>
                </a:lnTo>
                <a:cubicBezTo>
                  <a:pt x="1813855" y="5193522"/>
                  <a:pt x="1837744" y="5164604"/>
                  <a:pt x="1885521" y="5164604"/>
                </a:cubicBezTo>
                <a:cubicBezTo>
                  <a:pt x="1933299" y="5164604"/>
                  <a:pt x="1957188" y="5193522"/>
                  <a:pt x="1957188" y="5251358"/>
                </a:cubicBezTo>
                <a:lnTo>
                  <a:pt x="1957188" y="5335597"/>
                </a:lnTo>
                <a:lnTo>
                  <a:pt x="2087947" y="5335597"/>
                </a:lnTo>
                <a:lnTo>
                  <a:pt x="2087947" y="5260159"/>
                </a:lnTo>
                <a:cubicBezTo>
                  <a:pt x="2087947" y="5188912"/>
                  <a:pt x="2070344" y="5134220"/>
                  <a:pt x="2035140" y="5096081"/>
                </a:cubicBezTo>
                <a:cubicBezTo>
                  <a:pt x="1999936" y="5057943"/>
                  <a:pt x="1948805" y="5038874"/>
                  <a:pt x="1881749" y="5038874"/>
                </a:cubicBezTo>
                <a:close/>
                <a:moveTo>
                  <a:pt x="4304379" y="3372167"/>
                </a:moveTo>
                <a:lnTo>
                  <a:pt x="4308951" y="3372167"/>
                </a:lnTo>
                <a:lnTo>
                  <a:pt x="4420965" y="4163123"/>
                </a:lnTo>
                <a:lnTo>
                  <a:pt x="4194651" y="4163123"/>
                </a:lnTo>
                <a:close/>
                <a:moveTo>
                  <a:pt x="1103979" y="3372167"/>
                </a:moveTo>
                <a:lnTo>
                  <a:pt x="1108552" y="3372167"/>
                </a:lnTo>
                <a:lnTo>
                  <a:pt x="1220565" y="4163123"/>
                </a:lnTo>
                <a:lnTo>
                  <a:pt x="994251" y="4163123"/>
                </a:lnTo>
                <a:close/>
                <a:moveTo>
                  <a:pt x="4866736" y="3093275"/>
                </a:moveTo>
                <a:lnTo>
                  <a:pt x="4866736" y="4693475"/>
                </a:lnTo>
                <a:lnTo>
                  <a:pt x="5531962" y="4693475"/>
                </a:lnTo>
                <a:lnTo>
                  <a:pt x="5531962" y="4464875"/>
                </a:lnTo>
                <a:lnTo>
                  <a:pt x="5118196" y="4464875"/>
                </a:lnTo>
                <a:lnTo>
                  <a:pt x="5118196" y="3093275"/>
                </a:lnTo>
                <a:close/>
                <a:moveTo>
                  <a:pt x="4146645" y="3093275"/>
                </a:moveTo>
                <a:lnTo>
                  <a:pt x="3886041" y="4693475"/>
                </a:lnTo>
                <a:lnTo>
                  <a:pt x="4119213" y="4693475"/>
                </a:lnTo>
                <a:lnTo>
                  <a:pt x="4164933" y="4380293"/>
                </a:lnTo>
                <a:lnTo>
                  <a:pt x="4450683" y="4380293"/>
                </a:lnTo>
                <a:lnTo>
                  <a:pt x="4450683" y="4375721"/>
                </a:lnTo>
                <a:lnTo>
                  <a:pt x="4496403" y="4693475"/>
                </a:lnTo>
                <a:lnTo>
                  <a:pt x="4747863" y="4693475"/>
                </a:lnTo>
                <a:lnTo>
                  <a:pt x="4487259" y="3093275"/>
                </a:lnTo>
                <a:close/>
                <a:moveTo>
                  <a:pt x="2637885" y="3093275"/>
                </a:moveTo>
                <a:lnTo>
                  <a:pt x="2637885" y="4693475"/>
                </a:lnTo>
                <a:lnTo>
                  <a:pt x="2889345" y="4693475"/>
                </a:lnTo>
                <a:lnTo>
                  <a:pt x="2889345" y="3093275"/>
                </a:lnTo>
                <a:close/>
                <a:moveTo>
                  <a:pt x="1666336" y="3093275"/>
                </a:moveTo>
                <a:lnTo>
                  <a:pt x="1666336" y="4693475"/>
                </a:lnTo>
                <a:lnTo>
                  <a:pt x="1890363" y="4693475"/>
                </a:lnTo>
                <a:lnTo>
                  <a:pt x="1890363" y="3525329"/>
                </a:lnTo>
                <a:lnTo>
                  <a:pt x="1894935" y="3525329"/>
                </a:lnTo>
                <a:lnTo>
                  <a:pt x="2196687" y="4693475"/>
                </a:lnTo>
                <a:lnTo>
                  <a:pt x="2455006" y="4693475"/>
                </a:lnTo>
                <a:lnTo>
                  <a:pt x="2455006" y="3093275"/>
                </a:lnTo>
                <a:lnTo>
                  <a:pt x="2230977" y="3093275"/>
                </a:lnTo>
                <a:lnTo>
                  <a:pt x="2230977" y="4051109"/>
                </a:lnTo>
                <a:lnTo>
                  <a:pt x="2226405" y="4051109"/>
                </a:lnTo>
                <a:lnTo>
                  <a:pt x="1981803" y="3093275"/>
                </a:lnTo>
                <a:close/>
                <a:moveTo>
                  <a:pt x="946245" y="3093275"/>
                </a:moveTo>
                <a:lnTo>
                  <a:pt x="685641" y="4693475"/>
                </a:lnTo>
                <a:lnTo>
                  <a:pt x="918813" y="4693475"/>
                </a:lnTo>
                <a:lnTo>
                  <a:pt x="964533" y="4380293"/>
                </a:lnTo>
                <a:lnTo>
                  <a:pt x="1250283" y="4380293"/>
                </a:lnTo>
                <a:lnTo>
                  <a:pt x="1250283" y="4375721"/>
                </a:lnTo>
                <a:lnTo>
                  <a:pt x="1296003" y="4693475"/>
                </a:lnTo>
                <a:lnTo>
                  <a:pt x="1547463" y="4693475"/>
                </a:lnTo>
                <a:lnTo>
                  <a:pt x="1286859" y="3093275"/>
                </a:lnTo>
                <a:close/>
                <a:moveTo>
                  <a:pt x="3430365" y="3070415"/>
                </a:moveTo>
                <a:cubicBezTo>
                  <a:pt x="3309969" y="3070415"/>
                  <a:pt x="3218148" y="3104705"/>
                  <a:pt x="3154902" y="3173285"/>
                </a:cubicBezTo>
                <a:cubicBezTo>
                  <a:pt x="3091656" y="3241865"/>
                  <a:pt x="3060033" y="3338639"/>
                  <a:pt x="3060033" y="3463607"/>
                </a:cubicBezTo>
                <a:lnTo>
                  <a:pt x="3060033" y="4323143"/>
                </a:lnTo>
                <a:cubicBezTo>
                  <a:pt x="3060033" y="4448111"/>
                  <a:pt x="3091656" y="4544885"/>
                  <a:pt x="3154902" y="4613465"/>
                </a:cubicBezTo>
                <a:cubicBezTo>
                  <a:pt x="3218148" y="4682045"/>
                  <a:pt x="3309969" y="4716335"/>
                  <a:pt x="3430365" y="4716335"/>
                </a:cubicBezTo>
                <a:cubicBezTo>
                  <a:pt x="3550761" y="4716335"/>
                  <a:pt x="3642582" y="4682045"/>
                  <a:pt x="3705828" y="4613465"/>
                </a:cubicBezTo>
                <a:cubicBezTo>
                  <a:pt x="3769074" y="4544885"/>
                  <a:pt x="3800697" y="4448111"/>
                  <a:pt x="3800697" y="4323143"/>
                </a:cubicBezTo>
                <a:lnTo>
                  <a:pt x="3800697" y="4096829"/>
                </a:lnTo>
                <a:lnTo>
                  <a:pt x="3562953" y="4096829"/>
                </a:lnTo>
                <a:lnTo>
                  <a:pt x="3562953" y="4341431"/>
                </a:lnTo>
                <a:cubicBezTo>
                  <a:pt x="3562953" y="4438967"/>
                  <a:pt x="3521043" y="4487735"/>
                  <a:pt x="3437223" y="4487735"/>
                </a:cubicBezTo>
                <a:cubicBezTo>
                  <a:pt x="3353403" y="4487735"/>
                  <a:pt x="3311493" y="4438967"/>
                  <a:pt x="3311493" y="4341431"/>
                </a:cubicBezTo>
                <a:lnTo>
                  <a:pt x="3311493" y="3447605"/>
                </a:lnTo>
                <a:cubicBezTo>
                  <a:pt x="3311493" y="3348545"/>
                  <a:pt x="3353403" y="3299015"/>
                  <a:pt x="3437223" y="3299015"/>
                </a:cubicBezTo>
                <a:cubicBezTo>
                  <a:pt x="3521043" y="3299015"/>
                  <a:pt x="3562953" y="3348545"/>
                  <a:pt x="3562953" y="3447605"/>
                </a:cubicBezTo>
                <a:lnTo>
                  <a:pt x="3562953" y="3632771"/>
                </a:lnTo>
                <a:lnTo>
                  <a:pt x="3800697" y="3632771"/>
                </a:lnTo>
                <a:lnTo>
                  <a:pt x="3800697" y="3463607"/>
                </a:lnTo>
                <a:cubicBezTo>
                  <a:pt x="3800697" y="3338639"/>
                  <a:pt x="3769074" y="3241865"/>
                  <a:pt x="3705828" y="3173285"/>
                </a:cubicBezTo>
                <a:cubicBezTo>
                  <a:pt x="3642582" y="3104705"/>
                  <a:pt x="3550761" y="3070415"/>
                  <a:pt x="3430365" y="3070415"/>
                </a:cubicBezTo>
                <a:close/>
                <a:moveTo>
                  <a:pt x="4528478" y="749040"/>
                </a:moveTo>
                <a:lnTo>
                  <a:pt x="4528478" y="2835967"/>
                </a:lnTo>
                <a:lnTo>
                  <a:pt x="4856423" y="2835967"/>
                </a:lnTo>
                <a:lnTo>
                  <a:pt x="4856423" y="1896850"/>
                </a:lnTo>
                <a:lnTo>
                  <a:pt x="5208220" y="1896850"/>
                </a:lnTo>
                <a:lnTo>
                  <a:pt x="5208220" y="2835967"/>
                </a:lnTo>
                <a:lnTo>
                  <a:pt x="5536165" y="2835967"/>
                </a:lnTo>
                <a:lnTo>
                  <a:pt x="5536165" y="749040"/>
                </a:lnTo>
                <a:lnTo>
                  <a:pt x="5208220" y="749040"/>
                </a:lnTo>
                <a:lnTo>
                  <a:pt x="5208220" y="1598717"/>
                </a:lnTo>
                <a:lnTo>
                  <a:pt x="4856423" y="1598717"/>
                </a:lnTo>
                <a:lnTo>
                  <a:pt x="4856423" y="749040"/>
                </a:lnTo>
                <a:close/>
                <a:moveTo>
                  <a:pt x="2299627" y="749040"/>
                </a:moveTo>
                <a:lnTo>
                  <a:pt x="2299627" y="2835967"/>
                </a:lnTo>
                <a:lnTo>
                  <a:pt x="3194025" y="2835967"/>
                </a:lnTo>
                <a:lnTo>
                  <a:pt x="3194025" y="2537834"/>
                </a:lnTo>
                <a:lnTo>
                  <a:pt x="2627573" y="2537834"/>
                </a:lnTo>
                <a:lnTo>
                  <a:pt x="2627573" y="1896850"/>
                </a:lnTo>
                <a:lnTo>
                  <a:pt x="3077753" y="1896850"/>
                </a:lnTo>
                <a:lnTo>
                  <a:pt x="3077753" y="1598717"/>
                </a:lnTo>
                <a:lnTo>
                  <a:pt x="2627573" y="1598717"/>
                </a:lnTo>
                <a:lnTo>
                  <a:pt x="2627573" y="1047172"/>
                </a:lnTo>
                <a:lnTo>
                  <a:pt x="3194025" y="1047172"/>
                </a:lnTo>
                <a:lnTo>
                  <a:pt x="3194025" y="749040"/>
                </a:lnTo>
                <a:close/>
                <a:moveTo>
                  <a:pt x="699428" y="749040"/>
                </a:moveTo>
                <a:lnTo>
                  <a:pt x="699428" y="2835967"/>
                </a:lnTo>
                <a:lnTo>
                  <a:pt x="985635" y="2835967"/>
                </a:lnTo>
                <a:lnTo>
                  <a:pt x="985635" y="1255865"/>
                </a:lnTo>
                <a:lnTo>
                  <a:pt x="991598" y="1255865"/>
                </a:lnTo>
                <a:lnTo>
                  <a:pt x="1230104" y="2835967"/>
                </a:lnTo>
                <a:lnTo>
                  <a:pt x="1504385" y="2835967"/>
                </a:lnTo>
                <a:lnTo>
                  <a:pt x="1742891" y="1255865"/>
                </a:lnTo>
                <a:lnTo>
                  <a:pt x="1748854" y="1255865"/>
                </a:lnTo>
                <a:lnTo>
                  <a:pt x="1748854" y="2835967"/>
                </a:lnTo>
                <a:lnTo>
                  <a:pt x="2058912" y="2835967"/>
                </a:lnTo>
                <a:lnTo>
                  <a:pt x="2058912" y="749040"/>
                </a:lnTo>
                <a:lnTo>
                  <a:pt x="1590844" y="749040"/>
                </a:lnTo>
                <a:lnTo>
                  <a:pt x="1382151" y="2242683"/>
                </a:lnTo>
                <a:lnTo>
                  <a:pt x="1376188" y="2242683"/>
                </a:lnTo>
                <a:lnTo>
                  <a:pt x="1167496" y="749040"/>
                </a:lnTo>
                <a:close/>
                <a:moveTo>
                  <a:pt x="3847583" y="719226"/>
                </a:moveTo>
                <a:cubicBezTo>
                  <a:pt x="3690566" y="719226"/>
                  <a:pt x="3570817" y="763946"/>
                  <a:pt x="3488333" y="853386"/>
                </a:cubicBezTo>
                <a:cubicBezTo>
                  <a:pt x="3405850" y="942826"/>
                  <a:pt x="3364608" y="1069036"/>
                  <a:pt x="3364608" y="1232014"/>
                </a:cubicBezTo>
                <a:lnTo>
                  <a:pt x="3364608" y="2352993"/>
                </a:lnTo>
                <a:cubicBezTo>
                  <a:pt x="3364608" y="2515971"/>
                  <a:pt x="3405850" y="2642181"/>
                  <a:pt x="3488333" y="2731621"/>
                </a:cubicBezTo>
                <a:cubicBezTo>
                  <a:pt x="3570817" y="2821060"/>
                  <a:pt x="3690566" y="2865780"/>
                  <a:pt x="3847583" y="2865780"/>
                </a:cubicBezTo>
                <a:cubicBezTo>
                  <a:pt x="4004599" y="2865780"/>
                  <a:pt x="4124349" y="2821060"/>
                  <a:pt x="4206833" y="2731621"/>
                </a:cubicBezTo>
                <a:cubicBezTo>
                  <a:pt x="4289316" y="2642181"/>
                  <a:pt x="4330558" y="2515971"/>
                  <a:pt x="4330558" y="2352993"/>
                </a:cubicBezTo>
                <a:lnTo>
                  <a:pt x="4330558" y="2057841"/>
                </a:lnTo>
                <a:lnTo>
                  <a:pt x="4020500" y="2057841"/>
                </a:lnTo>
                <a:lnTo>
                  <a:pt x="4020500" y="2376843"/>
                </a:lnTo>
                <a:cubicBezTo>
                  <a:pt x="4020500" y="2504046"/>
                  <a:pt x="3965842" y="2567648"/>
                  <a:pt x="3856527" y="2567648"/>
                </a:cubicBezTo>
                <a:cubicBezTo>
                  <a:pt x="3747211" y="2567648"/>
                  <a:pt x="3692554" y="2504046"/>
                  <a:pt x="3692554" y="2376843"/>
                </a:cubicBezTo>
                <a:lnTo>
                  <a:pt x="3692554" y="1211145"/>
                </a:lnTo>
                <a:cubicBezTo>
                  <a:pt x="3692554" y="1081955"/>
                  <a:pt x="3747211" y="1017359"/>
                  <a:pt x="3856527" y="1017359"/>
                </a:cubicBezTo>
                <a:cubicBezTo>
                  <a:pt x="3965842" y="1017359"/>
                  <a:pt x="4020500" y="1081955"/>
                  <a:pt x="4020500" y="1211145"/>
                </a:cubicBezTo>
                <a:lnTo>
                  <a:pt x="4020500" y="1452632"/>
                </a:lnTo>
                <a:lnTo>
                  <a:pt x="4330558" y="1452632"/>
                </a:lnTo>
                <a:lnTo>
                  <a:pt x="4330558" y="1232014"/>
                </a:lnTo>
                <a:cubicBezTo>
                  <a:pt x="4330558" y="1069036"/>
                  <a:pt x="4289316" y="942826"/>
                  <a:pt x="4206833" y="853386"/>
                </a:cubicBezTo>
                <a:cubicBezTo>
                  <a:pt x="4124349" y="763946"/>
                  <a:pt x="4004599" y="719226"/>
                  <a:pt x="3847583" y="719226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38100" dir="2700000" algn="tl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0" dirty="0">
              <a:latin typeface="Bebas Neue" panose="020B0606020202050201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4EC5C6-5E01-E47A-2B29-BEFAF6554DCF}"/>
              </a:ext>
            </a:extLst>
          </p:cNvPr>
          <p:cNvSpPr/>
          <p:nvPr/>
        </p:nvSpPr>
        <p:spPr>
          <a:xfrm>
            <a:off x="1780674" y="1182421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E5533F-3A3A-4D60-710A-A958ACB2C194}"/>
              </a:ext>
            </a:extLst>
          </p:cNvPr>
          <p:cNvSpPr/>
          <p:nvPr/>
        </p:nvSpPr>
        <p:spPr>
          <a:xfrm>
            <a:off x="4973053" y="9547356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1513D6-1995-C45D-D789-9D20314B0535}"/>
              </a:ext>
            </a:extLst>
          </p:cNvPr>
          <p:cNvSpPr/>
          <p:nvPr/>
        </p:nvSpPr>
        <p:spPr>
          <a:xfrm>
            <a:off x="8165432" y="7270500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FEB-74BE-042D-C27F-20EBECC63DB5}"/>
              </a:ext>
            </a:extLst>
          </p:cNvPr>
          <p:cNvSpPr txBox="1"/>
          <p:nvPr/>
        </p:nvSpPr>
        <p:spPr>
          <a:xfrm>
            <a:off x="2076538" y="1252266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FFDC7-18A4-2B33-D37A-D3DCF895CF83}"/>
              </a:ext>
            </a:extLst>
          </p:cNvPr>
          <p:cNvSpPr txBox="1"/>
          <p:nvPr/>
        </p:nvSpPr>
        <p:spPr>
          <a:xfrm>
            <a:off x="5343291" y="10252116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78E8E-5A5A-B4E1-1AAC-C509D39E5A26}"/>
              </a:ext>
            </a:extLst>
          </p:cNvPr>
          <p:cNvSpPr txBox="1"/>
          <p:nvPr/>
        </p:nvSpPr>
        <p:spPr>
          <a:xfrm>
            <a:off x="8495209" y="795290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10" name="Graphic 9" descr="Wind Turbines with solid fill">
            <a:extLst>
              <a:ext uri="{FF2B5EF4-FFF2-40B4-BE49-F238E27FC236}">
                <a16:creationId xmlns:a16="http://schemas.microsoft.com/office/drawing/2014/main" id="{503233B5-BFA2-ECA9-D1FC-32B27036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8190" y="7426851"/>
            <a:ext cx="571340" cy="571340"/>
          </a:xfrm>
          <a:prstGeom prst="rect">
            <a:avLst/>
          </a:prstGeom>
        </p:spPr>
      </p:pic>
      <p:pic>
        <p:nvPicPr>
          <p:cNvPr id="11" name="Graphic 10" descr="Trigonometry with solid fill">
            <a:extLst>
              <a:ext uri="{FF2B5EF4-FFF2-40B4-BE49-F238E27FC236}">
                <a16:creationId xmlns:a16="http://schemas.microsoft.com/office/drawing/2014/main" id="{0351453D-DF58-89A5-ABA4-8ADA24C8D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435" y="9671512"/>
            <a:ext cx="579963" cy="579963"/>
          </a:xfrm>
          <a:prstGeom prst="rect">
            <a:avLst/>
          </a:prstGeom>
        </p:spPr>
      </p:pic>
      <p:pic>
        <p:nvPicPr>
          <p:cNvPr id="12" name="Graphic 11" descr="Car with solid fill">
            <a:extLst>
              <a:ext uri="{FF2B5EF4-FFF2-40B4-BE49-F238E27FC236}">
                <a16:creationId xmlns:a16="http://schemas.microsoft.com/office/drawing/2014/main" id="{6C265044-D359-0DEF-309B-035BA5DE9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424" y="11942601"/>
            <a:ext cx="705853" cy="7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1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14C93-4352-2EAD-6422-247B13E8A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0F4F9530-EC22-3507-43F5-96253A21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014B1E-8BBB-A413-DBD6-A9257C97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0BEE38-3867-D9FB-E12C-934E0D35FE01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EE1A8E-5F10-B067-6604-853A14A46134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471868-C5F9-352A-D88B-AB2340DE282B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9B066-4B60-B367-78D4-4E1FCAC2D957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228AB-4465-204F-D6E0-69F3E4E17FA6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8D2C-5A74-62DD-2A47-CE2169F57928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3DCEE3D-E6C3-DD7C-354D-EC06CCCB3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A661A8C6-FBD6-F297-AD7D-85DC987F2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ABC019A3-2FE1-30BB-9A1E-95D67FD0E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1072A-0541-E177-ABF6-4B3050FDCDC4}"/>
              </a:ext>
            </a:extLst>
          </p:cNvPr>
          <p:cNvSpPr txBox="1"/>
          <p:nvPr/>
        </p:nvSpPr>
        <p:spPr>
          <a:xfrm>
            <a:off x="860918" y="1775661"/>
            <a:ext cx="4856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Mousetrap Car </a:t>
            </a:r>
          </a:p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CF92-8586-41DC-61F0-8F310710C699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F2450-F8A7-454A-CEA0-83722C7723A5}"/>
              </a:ext>
            </a:extLst>
          </p:cNvPr>
          <p:cNvSpPr txBox="1"/>
          <p:nvPr/>
        </p:nvSpPr>
        <p:spPr>
          <a:xfrm>
            <a:off x="860918" y="3431424"/>
            <a:ext cx="51519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Basic Design: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Attach a string to the mousetrap’s lever arm.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When the mousetrap is released, it pulls the string off the drive axle, causing the wheels to rotate.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pic>
        <p:nvPicPr>
          <p:cNvPr id="14" name="Picture 13" descr="A wooden car with wheels and a stick&#10;&#10;Description automatically generated">
            <a:extLst>
              <a:ext uri="{FF2B5EF4-FFF2-40B4-BE49-F238E27FC236}">
                <a16:creationId xmlns:a16="http://schemas.microsoft.com/office/drawing/2014/main" id="{0D50C8D7-BA87-5206-EE6B-6F7945CA2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983" y="1558758"/>
            <a:ext cx="4318000" cy="4318000"/>
          </a:xfrm>
          <a:prstGeom prst="rect">
            <a:avLst/>
          </a:prstGeom>
        </p:spPr>
      </p:pic>
      <p:pic>
        <p:nvPicPr>
          <p:cNvPr id="29" name="Graphic 28" descr="Arrow: Rotate left with solid fill">
            <a:extLst>
              <a:ext uri="{FF2B5EF4-FFF2-40B4-BE49-F238E27FC236}">
                <a16:creationId xmlns:a16="http://schemas.microsoft.com/office/drawing/2014/main" id="{8F7D2090-C07C-DB06-B2F5-FB623B877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00618" y="2414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2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28489-1986-8AEE-0846-5EAE7CA7A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E83497-2E72-0BC7-69FC-B33CA93BA5EE}"/>
              </a:ext>
            </a:extLst>
          </p:cNvPr>
          <p:cNvSpPr txBox="1"/>
          <p:nvPr/>
        </p:nvSpPr>
        <p:spPr>
          <a:xfrm>
            <a:off x="6559051" y="3431424"/>
            <a:ext cx="51519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Potential Energy: </a:t>
            </a:r>
            <a:r>
              <a:rPr lang="en-US" sz="1600" dirty="0">
                <a:latin typeface="Montserrat" pitchFamily="2" charset="77"/>
              </a:rPr>
              <a:t>Is the energy stored in an object due to its position or condition. For example, a ball held at a height has gravitational potential energy because of its position above the ground. </a:t>
            </a:r>
          </a:p>
          <a:p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Is the energy of motion. An object in motion, such as a falling ball or a moving car, has kinetic energy.</a:t>
            </a:r>
          </a:p>
        </p:txBody>
      </p:sp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B0E1BA5A-5ADB-B503-93AD-A6AF47F5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39BD3-670C-BCEA-70B0-B501963A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B8661C-6372-F8A6-FA36-29BEAFDE3F84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577F4-3C1C-D124-4D2B-606105153412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A6AF92-A73A-7108-8802-F55B9C7A3AA9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C21BE-E832-0A7C-8E2D-F0DE952FB421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A4A5B-7627-FAA0-6069-2DF479894D61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F2B85-E6A2-8A62-26A1-74114052E6FA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1EB1EE6C-5B97-1CF2-C3BB-0822F9DC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BDD22B36-43A2-ADF1-71C2-D961CD87F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EDF70E44-67A5-4C26-9175-486157A90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13648-4106-3ADB-DC6C-6A0E5BD00A58}"/>
              </a:ext>
            </a:extLst>
          </p:cNvPr>
          <p:cNvSpPr txBox="1"/>
          <p:nvPr/>
        </p:nvSpPr>
        <p:spPr>
          <a:xfrm>
            <a:off x="860918" y="1775661"/>
            <a:ext cx="4856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Key Lesson: Potential and Kinetic 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47040-CBB6-CD9C-6BCD-26D944A42DC6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9471D-6427-19E3-4180-D710D074D8E1}"/>
              </a:ext>
            </a:extLst>
          </p:cNvPr>
          <p:cNvSpPr txBox="1"/>
          <p:nvPr/>
        </p:nvSpPr>
        <p:spPr>
          <a:xfrm>
            <a:off x="860918" y="3431424"/>
            <a:ext cx="5151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You may be asking what makes the mouse trap car move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Potential Energy</a:t>
            </a:r>
            <a:r>
              <a:rPr lang="en-US" sz="1600" dirty="0">
                <a:latin typeface="Montserrat" pitchFamily="2" charset="77"/>
              </a:rPr>
              <a:t>: When the mousetrap is set, energy is stored in the spring, creating potential energy.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Once the mousetrap snaps, the stored energy is released and converted into kinetic energy, which moves the car.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pic>
        <p:nvPicPr>
          <p:cNvPr id="13" name="Picture 12" descr="A person standing on a staircase&#10;&#10;Description automatically generated">
            <a:extLst>
              <a:ext uri="{FF2B5EF4-FFF2-40B4-BE49-F238E27FC236}">
                <a16:creationId xmlns:a16="http://schemas.microsoft.com/office/drawing/2014/main" id="{9C1AAF12-CA98-DA87-F462-5FE1E3B3A3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371" y="1906045"/>
            <a:ext cx="5381224" cy="35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49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3255F-E15F-DA01-A7DA-03B28C9F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A5B1F6BF-FAC6-25E5-398D-E199B8DA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822B03-2B87-E769-B320-112D0046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55050E-6628-65C9-7196-47CD5FC040BB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5795F9-E7B6-3D12-275F-8869D1B05EDC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CF798-CA7C-4394-4DEB-3E47E664F222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154B1-AB69-E4FB-1D90-9FBFE9D58BE2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7467B-A8E7-F721-2E69-4B8230388E9C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B8802-96A5-EFD7-FDAE-C981006A3186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0313AD8B-CD30-F07B-8733-5CD1BF87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03F24927-DDD1-E2FC-C4F5-A11DA139B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7AC2BDCE-B416-80D1-E08E-96211C880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A8B1D6-03BC-5115-3A6B-F09337AC6536}"/>
              </a:ext>
            </a:extLst>
          </p:cNvPr>
          <p:cNvSpPr txBox="1"/>
          <p:nvPr/>
        </p:nvSpPr>
        <p:spPr>
          <a:xfrm>
            <a:off x="860918" y="1775661"/>
            <a:ext cx="4856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Key Lesson: Potential and Kinetic 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514A-21C6-8D3D-D069-3A9AE7B1182A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9F6AD-5CBD-B6A1-BFC9-749125378240}"/>
              </a:ext>
            </a:extLst>
          </p:cNvPr>
          <p:cNvSpPr txBox="1"/>
          <p:nvPr/>
        </p:nvSpPr>
        <p:spPr>
          <a:xfrm>
            <a:off x="-5648972" y="3431424"/>
            <a:ext cx="5151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You may be asking what makes the mouse trap car move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Potential Energy</a:t>
            </a:r>
            <a:r>
              <a:rPr lang="en-US" sz="1600" dirty="0">
                <a:latin typeface="Montserrat" pitchFamily="2" charset="77"/>
              </a:rPr>
              <a:t>: When the mousetrap is set, energy is stored in the spring, creating potential energy.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Once the mousetrap snaps, the stored energy is released and converted into kinetic energy, which moves the car.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008E4-EA95-180E-512A-739876F82E20}"/>
              </a:ext>
            </a:extLst>
          </p:cNvPr>
          <p:cNvSpPr txBox="1"/>
          <p:nvPr/>
        </p:nvSpPr>
        <p:spPr>
          <a:xfrm>
            <a:off x="860918" y="3431424"/>
            <a:ext cx="515197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Potential Energy: </a:t>
            </a:r>
            <a:r>
              <a:rPr lang="en-US" sz="1600" dirty="0">
                <a:latin typeface="Montserrat" pitchFamily="2" charset="77"/>
              </a:rPr>
              <a:t>Is the energy stored in an object due to its position or condition. For example, a ball held at a height has gravitational potential energy because of its position above the ground. </a:t>
            </a:r>
          </a:p>
          <a:p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Is the energy of motion. An object in motion, such as a falling ball or a moving car, has kinetic energy.</a:t>
            </a:r>
          </a:p>
        </p:txBody>
      </p:sp>
      <p:pic>
        <p:nvPicPr>
          <p:cNvPr id="15" name="Picture 14" descr="A person standing on a staircase&#10;&#10;Description automatically generated">
            <a:extLst>
              <a:ext uri="{FF2B5EF4-FFF2-40B4-BE49-F238E27FC236}">
                <a16:creationId xmlns:a16="http://schemas.microsoft.com/office/drawing/2014/main" id="{1165986F-2EF6-D22D-7216-7A3156DCB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371" y="1906045"/>
            <a:ext cx="5381224" cy="35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1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676EE-9197-B353-0AA2-547F57FF5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CCB028C5-C520-062B-6F85-3AA026AC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52FF65-DD11-20A4-A33E-3DF9A6E51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E92F3C-7C5E-11BD-1902-9445BF2958E5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7664E4-B85E-D170-59C0-8CBD6EC1D9E9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652E3-28DF-6519-33EF-C825D95CE9C4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61C27-7A4A-5088-98BF-C2E092329043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73BF2-D819-D1DD-ABB5-867A9F97F0A3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056-CEA9-92C0-251F-AE13D59CF2D5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E562D30C-8A86-65E9-6AAE-7E3771B82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8C303B3A-60E5-10F1-EBE1-F7C80FAED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37E328BF-1540-133A-4C5C-2C82E1328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6527-58A3-78DF-1AC8-398BFD1D1BB4}"/>
              </a:ext>
            </a:extLst>
          </p:cNvPr>
          <p:cNvSpPr txBox="1"/>
          <p:nvPr/>
        </p:nvSpPr>
        <p:spPr>
          <a:xfrm>
            <a:off x="860918" y="1470151"/>
            <a:ext cx="4856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Key Lesson: Factors Affecting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B265-DADD-9C49-A724-C40F4A91C96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2BBA-770F-628C-F0EE-C22DBCEB7ECA}"/>
              </a:ext>
            </a:extLst>
          </p:cNvPr>
          <p:cNvSpPr txBox="1"/>
          <p:nvPr/>
        </p:nvSpPr>
        <p:spPr>
          <a:xfrm>
            <a:off x="860918" y="3081314"/>
            <a:ext cx="65024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Trying to make a mouse trap car go a certain distance (3m) can be rather difficult!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There are a lot of different ways to change how far your car goes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Friction: Check if hot glue is stopping your axle from spinning.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Wheel Diameter: Larger wheels will make the car go further with each rotation.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Length of Lever: Use a longer lever arm to increases the distance the string pulls the axle, allowing the car to travel further. Or use a shorter arm to decrease how far the car goes.</a:t>
            </a:r>
            <a:br>
              <a:rPr lang="en-US" sz="1600" dirty="0">
                <a:latin typeface="Montserrat" pitchFamily="2" charset="77"/>
              </a:rPr>
            </a:br>
            <a:endParaRPr lang="en-US" sz="1600" dirty="0">
              <a:latin typeface="Montserrat" pitchFamily="2" charset="77"/>
            </a:endParaRPr>
          </a:p>
        </p:txBody>
      </p:sp>
      <p:pic>
        <p:nvPicPr>
          <p:cNvPr id="13" name="Picture 12" descr="A mousetrap with a long stick&#10;&#10;Description automatically generated">
            <a:extLst>
              <a:ext uri="{FF2B5EF4-FFF2-40B4-BE49-F238E27FC236}">
                <a16:creationId xmlns:a16="http://schemas.microsoft.com/office/drawing/2014/main" id="{A7F85BE5-6779-D50A-A0CB-CA419226A9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406" y="2281748"/>
            <a:ext cx="4200248" cy="30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23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AD5FE-3907-E0AC-501F-61DF7E8E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22ED4F72-FC14-B8C3-7323-43ABD14C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52D45E-D947-DC21-E01A-CA419B58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36638-86B9-FA6F-30C5-AB0EDF38B981}"/>
              </a:ext>
            </a:extLst>
          </p:cNvPr>
          <p:cNvSpPr txBox="1"/>
          <p:nvPr/>
        </p:nvSpPr>
        <p:spPr>
          <a:xfrm>
            <a:off x="-6373503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005138" y="5177177"/>
                </a:moveTo>
                <a:lnTo>
                  <a:pt x="4068003" y="5177177"/>
                </a:lnTo>
                <a:cubicBezTo>
                  <a:pt x="4092311" y="5177177"/>
                  <a:pt x="4110123" y="5184302"/>
                  <a:pt x="4121438" y="5198551"/>
                </a:cubicBezTo>
                <a:cubicBezTo>
                  <a:pt x="4132754" y="5212801"/>
                  <a:pt x="4138412" y="5235851"/>
                  <a:pt x="4138412" y="5267703"/>
                </a:cubicBezTo>
                <a:lnTo>
                  <a:pt x="4138412" y="5335597"/>
                </a:lnTo>
                <a:cubicBezTo>
                  <a:pt x="4138412" y="5369125"/>
                  <a:pt x="4131497" y="5393014"/>
                  <a:pt x="4117667" y="5407263"/>
                </a:cubicBezTo>
                <a:cubicBezTo>
                  <a:pt x="4103836" y="5421513"/>
                  <a:pt x="4083091" y="5428637"/>
                  <a:pt x="4055430" y="5428637"/>
                </a:cubicBezTo>
                <a:lnTo>
                  <a:pt x="4005138" y="5428637"/>
                </a:lnTo>
                <a:close/>
                <a:moveTo>
                  <a:pt x="4609785" y="5051447"/>
                </a:moveTo>
                <a:lnTo>
                  <a:pt x="4609785" y="5931557"/>
                </a:lnTo>
                <a:lnTo>
                  <a:pt x="4733001" y="5931557"/>
                </a:lnTo>
                <a:lnTo>
                  <a:pt x="4733001" y="5289077"/>
                </a:lnTo>
                <a:lnTo>
                  <a:pt x="4735515" y="5289077"/>
                </a:lnTo>
                <a:lnTo>
                  <a:pt x="4901479" y="5931557"/>
                </a:lnTo>
                <a:lnTo>
                  <a:pt x="5043554" y="5931557"/>
                </a:lnTo>
                <a:lnTo>
                  <a:pt x="5043554" y="5051447"/>
                </a:lnTo>
                <a:lnTo>
                  <a:pt x="4920339" y="5051447"/>
                </a:lnTo>
                <a:lnTo>
                  <a:pt x="4920339" y="5578256"/>
                </a:lnTo>
                <a:lnTo>
                  <a:pt x="4917824" y="5578256"/>
                </a:lnTo>
                <a:lnTo>
                  <a:pt x="4783293" y="5051447"/>
                </a:lnTo>
                <a:close/>
                <a:moveTo>
                  <a:pt x="4371660" y="5051447"/>
                </a:moveTo>
                <a:lnTo>
                  <a:pt x="4371660" y="5931557"/>
                </a:lnTo>
                <a:lnTo>
                  <a:pt x="4509963" y="5931557"/>
                </a:lnTo>
                <a:lnTo>
                  <a:pt x="4509963" y="5051447"/>
                </a:lnTo>
                <a:close/>
                <a:moveTo>
                  <a:pt x="3866835" y="5051447"/>
                </a:moveTo>
                <a:lnTo>
                  <a:pt x="3866835" y="5931557"/>
                </a:lnTo>
                <a:lnTo>
                  <a:pt x="4005138" y="5931557"/>
                </a:lnTo>
                <a:lnTo>
                  <a:pt x="4005138" y="5554367"/>
                </a:lnTo>
                <a:lnTo>
                  <a:pt x="4052916" y="5554367"/>
                </a:lnTo>
                <a:cubicBezTo>
                  <a:pt x="4084767" y="5554367"/>
                  <a:pt x="4107189" y="5562330"/>
                  <a:pt x="4120181" y="5578256"/>
                </a:cubicBezTo>
                <a:cubicBezTo>
                  <a:pt x="4133173" y="5594182"/>
                  <a:pt x="4139669" y="5622261"/>
                  <a:pt x="4139669" y="5662495"/>
                </a:cubicBezTo>
                <a:lnTo>
                  <a:pt x="4139669" y="5823429"/>
                </a:lnTo>
                <a:cubicBezTo>
                  <a:pt x="4139669" y="5856119"/>
                  <a:pt x="4140507" y="5878751"/>
                  <a:pt x="4142184" y="5891324"/>
                </a:cubicBezTo>
                <a:cubicBezTo>
                  <a:pt x="4143860" y="5903897"/>
                  <a:pt x="4147213" y="5917308"/>
                  <a:pt x="4152242" y="5931557"/>
                </a:cubicBezTo>
                <a:lnTo>
                  <a:pt x="4293060" y="5931557"/>
                </a:lnTo>
                <a:cubicBezTo>
                  <a:pt x="4286354" y="5916470"/>
                  <a:pt x="4282163" y="5901172"/>
                  <a:pt x="4280487" y="5885666"/>
                </a:cubicBezTo>
                <a:cubicBezTo>
                  <a:pt x="4278810" y="5870159"/>
                  <a:pt x="4277972" y="5849833"/>
                  <a:pt x="4277972" y="5824687"/>
                </a:cubicBezTo>
                <a:lnTo>
                  <a:pt x="4277972" y="5670039"/>
                </a:lnTo>
                <a:cubicBezTo>
                  <a:pt x="4277972" y="5618070"/>
                  <a:pt x="4271057" y="5576580"/>
                  <a:pt x="4257227" y="5545566"/>
                </a:cubicBezTo>
                <a:cubicBezTo>
                  <a:pt x="4243397" y="5514553"/>
                  <a:pt x="4219717" y="5494017"/>
                  <a:pt x="4186189" y="5483958"/>
                </a:cubicBezTo>
                <a:lnTo>
                  <a:pt x="4186189" y="5481444"/>
                </a:lnTo>
                <a:cubicBezTo>
                  <a:pt x="4246540" y="5457136"/>
                  <a:pt x="4276715" y="5399300"/>
                  <a:pt x="4276715" y="5307936"/>
                </a:cubicBezTo>
                <a:lnTo>
                  <a:pt x="4276715" y="5253873"/>
                </a:lnTo>
                <a:cubicBezTo>
                  <a:pt x="4276715" y="5185140"/>
                  <a:pt x="4260370" y="5134220"/>
                  <a:pt x="4227680" y="5101111"/>
                </a:cubicBezTo>
                <a:cubicBezTo>
                  <a:pt x="4194991" y="5068002"/>
                  <a:pt x="4143022" y="5051447"/>
                  <a:pt x="4071775" y="5051447"/>
                </a:cubicBezTo>
                <a:close/>
                <a:moveTo>
                  <a:pt x="3409635" y="5051447"/>
                </a:moveTo>
                <a:lnTo>
                  <a:pt x="3409635" y="5931557"/>
                </a:lnTo>
                <a:lnTo>
                  <a:pt x="3786825" y="5931557"/>
                </a:lnTo>
                <a:lnTo>
                  <a:pt x="3786825" y="5805827"/>
                </a:lnTo>
                <a:lnTo>
                  <a:pt x="3547938" y="5805827"/>
                </a:lnTo>
                <a:lnTo>
                  <a:pt x="3547938" y="5535508"/>
                </a:lnTo>
                <a:lnTo>
                  <a:pt x="3737791" y="5535508"/>
                </a:lnTo>
                <a:lnTo>
                  <a:pt x="3737791" y="5409778"/>
                </a:lnTo>
                <a:lnTo>
                  <a:pt x="3547938" y="5409778"/>
                </a:lnTo>
                <a:lnTo>
                  <a:pt x="3547938" y="5177177"/>
                </a:lnTo>
                <a:lnTo>
                  <a:pt x="3786825" y="5177177"/>
                </a:lnTo>
                <a:lnTo>
                  <a:pt x="3786825" y="5051447"/>
                </a:lnTo>
                <a:close/>
                <a:moveTo>
                  <a:pt x="2952435" y="5051447"/>
                </a:moveTo>
                <a:lnTo>
                  <a:pt x="2952435" y="5931557"/>
                </a:lnTo>
                <a:lnTo>
                  <a:pt x="3329625" y="5931557"/>
                </a:lnTo>
                <a:lnTo>
                  <a:pt x="3329625" y="5805827"/>
                </a:lnTo>
                <a:lnTo>
                  <a:pt x="3090738" y="5805827"/>
                </a:lnTo>
                <a:lnTo>
                  <a:pt x="3090738" y="5535508"/>
                </a:lnTo>
                <a:lnTo>
                  <a:pt x="3280591" y="5535508"/>
                </a:lnTo>
                <a:lnTo>
                  <a:pt x="3280591" y="5409778"/>
                </a:lnTo>
                <a:lnTo>
                  <a:pt x="3090738" y="5409778"/>
                </a:lnTo>
                <a:lnTo>
                  <a:pt x="3090738" y="5177177"/>
                </a:lnTo>
                <a:lnTo>
                  <a:pt x="3329625" y="5177177"/>
                </a:lnTo>
                <a:lnTo>
                  <a:pt x="3329625" y="5051447"/>
                </a:lnTo>
                <a:close/>
                <a:moveTo>
                  <a:pt x="2419036" y="5051447"/>
                </a:moveTo>
                <a:lnTo>
                  <a:pt x="2419036" y="5931557"/>
                </a:lnTo>
                <a:lnTo>
                  <a:pt x="2542251" y="5931557"/>
                </a:lnTo>
                <a:lnTo>
                  <a:pt x="2542251" y="5289077"/>
                </a:lnTo>
                <a:lnTo>
                  <a:pt x="2544765" y="5289077"/>
                </a:lnTo>
                <a:lnTo>
                  <a:pt x="2710729" y="5931557"/>
                </a:lnTo>
                <a:lnTo>
                  <a:pt x="2852804" y="5931557"/>
                </a:lnTo>
                <a:lnTo>
                  <a:pt x="2852804" y="5051447"/>
                </a:lnTo>
                <a:lnTo>
                  <a:pt x="2729589" y="5051447"/>
                </a:lnTo>
                <a:lnTo>
                  <a:pt x="2729589" y="5578256"/>
                </a:lnTo>
                <a:lnTo>
                  <a:pt x="2727074" y="5578256"/>
                </a:lnTo>
                <a:lnTo>
                  <a:pt x="2592543" y="5051447"/>
                </a:lnTo>
                <a:close/>
                <a:moveTo>
                  <a:pt x="2180911" y="5051447"/>
                </a:moveTo>
                <a:lnTo>
                  <a:pt x="2180911" y="5931557"/>
                </a:lnTo>
                <a:lnTo>
                  <a:pt x="2319213" y="5931557"/>
                </a:lnTo>
                <a:lnTo>
                  <a:pt x="2319213" y="5051447"/>
                </a:lnTo>
                <a:close/>
                <a:moveTo>
                  <a:pt x="1152211" y="5051447"/>
                </a:moveTo>
                <a:lnTo>
                  <a:pt x="1152211" y="5931557"/>
                </a:lnTo>
                <a:lnTo>
                  <a:pt x="1275426" y="5931557"/>
                </a:lnTo>
                <a:lnTo>
                  <a:pt x="1275426" y="5289077"/>
                </a:lnTo>
                <a:lnTo>
                  <a:pt x="1277941" y="5289077"/>
                </a:lnTo>
                <a:lnTo>
                  <a:pt x="1443904" y="5931557"/>
                </a:lnTo>
                <a:lnTo>
                  <a:pt x="1585979" y="5931557"/>
                </a:lnTo>
                <a:lnTo>
                  <a:pt x="1585979" y="5051447"/>
                </a:lnTo>
                <a:lnTo>
                  <a:pt x="1462764" y="5051447"/>
                </a:lnTo>
                <a:lnTo>
                  <a:pt x="1462764" y="5578256"/>
                </a:lnTo>
                <a:lnTo>
                  <a:pt x="1460249" y="5578256"/>
                </a:lnTo>
                <a:lnTo>
                  <a:pt x="1325718" y="5051447"/>
                </a:lnTo>
                <a:close/>
                <a:moveTo>
                  <a:pt x="695011" y="5051447"/>
                </a:moveTo>
                <a:lnTo>
                  <a:pt x="695011" y="5931557"/>
                </a:lnTo>
                <a:lnTo>
                  <a:pt x="1072201" y="5931557"/>
                </a:lnTo>
                <a:lnTo>
                  <a:pt x="1072201" y="5805827"/>
                </a:lnTo>
                <a:lnTo>
                  <a:pt x="833314" y="5805827"/>
                </a:lnTo>
                <a:lnTo>
                  <a:pt x="833314" y="5535508"/>
                </a:lnTo>
                <a:lnTo>
                  <a:pt x="1023166" y="5535508"/>
                </a:lnTo>
                <a:lnTo>
                  <a:pt x="1023166" y="5409778"/>
                </a:lnTo>
                <a:lnTo>
                  <a:pt x="833314" y="5409778"/>
                </a:lnTo>
                <a:lnTo>
                  <a:pt x="833314" y="5177177"/>
                </a:lnTo>
                <a:lnTo>
                  <a:pt x="1072201" y="5177177"/>
                </a:lnTo>
                <a:lnTo>
                  <a:pt x="1072201" y="5051447"/>
                </a:lnTo>
                <a:close/>
                <a:moveTo>
                  <a:pt x="5339324" y="5038874"/>
                </a:moveTo>
                <a:cubicBezTo>
                  <a:pt x="5272268" y="5038874"/>
                  <a:pt x="5221138" y="5057943"/>
                  <a:pt x="5185934" y="5096081"/>
                </a:cubicBezTo>
                <a:cubicBezTo>
                  <a:pt x="5150729" y="5134220"/>
                  <a:pt x="5133127" y="5188912"/>
                  <a:pt x="5133127" y="5260159"/>
                </a:cubicBezTo>
                <a:lnTo>
                  <a:pt x="5133127" y="5722845"/>
                </a:lnTo>
                <a:cubicBezTo>
                  <a:pt x="5133127" y="5794092"/>
                  <a:pt x="5150729" y="5848785"/>
                  <a:pt x="5185934" y="5886923"/>
                </a:cubicBezTo>
                <a:cubicBezTo>
                  <a:pt x="5221138" y="5925061"/>
                  <a:pt x="5272268" y="5944130"/>
                  <a:pt x="5339324" y="5944130"/>
                </a:cubicBezTo>
                <a:cubicBezTo>
                  <a:pt x="5406380" y="5944130"/>
                  <a:pt x="5457510" y="5925061"/>
                  <a:pt x="5492714" y="5886923"/>
                </a:cubicBezTo>
                <a:cubicBezTo>
                  <a:pt x="5527919" y="5848785"/>
                  <a:pt x="5545521" y="5794092"/>
                  <a:pt x="5545521" y="5722845"/>
                </a:cubicBezTo>
                <a:lnTo>
                  <a:pt x="5545521" y="5434924"/>
                </a:lnTo>
                <a:lnTo>
                  <a:pt x="5345611" y="5434924"/>
                </a:lnTo>
                <a:lnTo>
                  <a:pt x="5345611" y="5560654"/>
                </a:lnTo>
                <a:lnTo>
                  <a:pt x="5414762" y="5560654"/>
                </a:lnTo>
                <a:lnTo>
                  <a:pt x="5414762" y="5732904"/>
                </a:lnTo>
                <a:cubicBezTo>
                  <a:pt x="5414762" y="5789901"/>
                  <a:pt x="5390873" y="5818400"/>
                  <a:pt x="5343096" y="5818400"/>
                </a:cubicBezTo>
                <a:cubicBezTo>
                  <a:pt x="5295318" y="5818400"/>
                  <a:pt x="5271430" y="5789901"/>
                  <a:pt x="5271430" y="5732904"/>
                </a:cubicBezTo>
                <a:lnTo>
                  <a:pt x="5271430" y="5251358"/>
                </a:lnTo>
                <a:cubicBezTo>
                  <a:pt x="5271430" y="5193522"/>
                  <a:pt x="5295318" y="5164604"/>
                  <a:pt x="5343096" y="5164604"/>
                </a:cubicBezTo>
                <a:cubicBezTo>
                  <a:pt x="5390873" y="5164604"/>
                  <a:pt x="5414762" y="5193522"/>
                  <a:pt x="5414762" y="5251358"/>
                </a:cubicBezTo>
                <a:lnTo>
                  <a:pt x="5414762" y="5335597"/>
                </a:lnTo>
                <a:lnTo>
                  <a:pt x="5545521" y="5335597"/>
                </a:lnTo>
                <a:lnTo>
                  <a:pt x="5545521" y="5260159"/>
                </a:lnTo>
                <a:cubicBezTo>
                  <a:pt x="5545521" y="5188912"/>
                  <a:pt x="5527919" y="5134220"/>
                  <a:pt x="5492714" y="5096081"/>
                </a:cubicBezTo>
                <a:cubicBezTo>
                  <a:pt x="5457510" y="5057943"/>
                  <a:pt x="5406380" y="5038874"/>
                  <a:pt x="5339324" y="5038874"/>
                </a:cubicBezTo>
                <a:close/>
                <a:moveTo>
                  <a:pt x="1881749" y="5038874"/>
                </a:moveTo>
                <a:cubicBezTo>
                  <a:pt x="1814694" y="5038874"/>
                  <a:pt x="1763563" y="5057943"/>
                  <a:pt x="1728359" y="5096081"/>
                </a:cubicBezTo>
                <a:cubicBezTo>
                  <a:pt x="1693154" y="5134220"/>
                  <a:pt x="1675552" y="5188912"/>
                  <a:pt x="1675552" y="5260159"/>
                </a:cubicBezTo>
                <a:lnTo>
                  <a:pt x="1675552" y="5722845"/>
                </a:lnTo>
                <a:cubicBezTo>
                  <a:pt x="1675552" y="5794092"/>
                  <a:pt x="1693154" y="5848785"/>
                  <a:pt x="1728359" y="5886923"/>
                </a:cubicBezTo>
                <a:cubicBezTo>
                  <a:pt x="1763563" y="5925061"/>
                  <a:pt x="1814694" y="5944130"/>
                  <a:pt x="1881749" y="5944130"/>
                </a:cubicBezTo>
                <a:cubicBezTo>
                  <a:pt x="1948805" y="5944130"/>
                  <a:pt x="1999936" y="5925061"/>
                  <a:pt x="2035140" y="5886923"/>
                </a:cubicBezTo>
                <a:cubicBezTo>
                  <a:pt x="2070344" y="5848785"/>
                  <a:pt x="2087947" y="5794092"/>
                  <a:pt x="2087947" y="5722845"/>
                </a:cubicBezTo>
                <a:lnTo>
                  <a:pt x="2087947" y="5434924"/>
                </a:lnTo>
                <a:lnTo>
                  <a:pt x="1888036" y="5434924"/>
                </a:lnTo>
                <a:lnTo>
                  <a:pt x="1888036" y="5560654"/>
                </a:lnTo>
                <a:lnTo>
                  <a:pt x="1957188" y="5560654"/>
                </a:lnTo>
                <a:lnTo>
                  <a:pt x="1957188" y="5732904"/>
                </a:lnTo>
                <a:cubicBezTo>
                  <a:pt x="1957188" y="5789901"/>
                  <a:pt x="1933299" y="5818400"/>
                  <a:pt x="1885521" y="5818400"/>
                </a:cubicBezTo>
                <a:cubicBezTo>
                  <a:pt x="1837744" y="5818400"/>
                  <a:pt x="1813855" y="5789901"/>
                  <a:pt x="1813855" y="5732904"/>
                </a:cubicBezTo>
                <a:lnTo>
                  <a:pt x="1813855" y="5251358"/>
                </a:lnTo>
                <a:cubicBezTo>
                  <a:pt x="1813855" y="5193522"/>
                  <a:pt x="1837744" y="5164604"/>
                  <a:pt x="1885521" y="5164604"/>
                </a:cubicBezTo>
                <a:cubicBezTo>
                  <a:pt x="1933299" y="5164604"/>
                  <a:pt x="1957188" y="5193522"/>
                  <a:pt x="1957188" y="5251358"/>
                </a:cubicBezTo>
                <a:lnTo>
                  <a:pt x="1957188" y="5335597"/>
                </a:lnTo>
                <a:lnTo>
                  <a:pt x="2087947" y="5335597"/>
                </a:lnTo>
                <a:lnTo>
                  <a:pt x="2087947" y="5260159"/>
                </a:lnTo>
                <a:cubicBezTo>
                  <a:pt x="2087947" y="5188912"/>
                  <a:pt x="2070344" y="5134220"/>
                  <a:pt x="2035140" y="5096081"/>
                </a:cubicBezTo>
                <a:cubicBezTo>
                  <a:pt x="1999936" y="5057943"/>
                  <a:pt x="1948805" y="5038874"/>
                  <a:pt x="1881749" y="5038874"/>
                </a:cubicBezTo>
                <a:close/>
                <a:moveTo>
                  <a:pt x="4304379" y="3372167"/>
                </a:moveTo>
                <a:lnTo>
                  <a:pt x="4308951" y="3372167"/>
                </a:lnTo>
                <a:lnTo>
                  <a:pt x="4420965" y="4163123"/>
                </a:lnTo>
                <a:lnTo>
                  <a:pt x="4194651" y="4163123"/>
                </a:lnTo>
                <a:close/>
                <a:moveTo>
                  <a:pt x="1103979" y="3372167"/>
                </a:moveTo>
                <a:lnTo>
                  <a:pt x="1108552" y="3372167"/>
                </a:lnTo>
                <a:lnTo>
                  <a:pt x="1220565" y="4163123"/>
                </a:lnTo>
                <a:lnTo>
                  <a:pt x="994251" y="4163123"/>
                </a:lnTo>
                <a:close/>
                <a:moveTo>
                  <a:pt x="4866736" y="3093275"/>
                </a:moveTo>
                <a:lnTo>
                  <a:pt x="4866736" y="4693475"/>
                </a:lnTo>
                <a:lnTo>
                  <a:pt x="5531962" y="4693475"/>
                </a:lnTo>
                <a:lnTo>
                  <a:pt x="5531962" y="4464875"/>
                </a:lnTo>
                <a:lnTo>
                  <a:pt x="5118196" y="4464875"/>
                </a:lnTo>
                <a:lnTo>
                  <a:pt x="5118196" y="3093275"/>
                </a:lnTo>
                <a:close/>
                <a:moveTo>
                  <a:pt x="4146645" y="3093275"/>
                </a:moveTo>
                <a:lnTo>
                  <a:pt x="3886041" y="4693475"/>
                </a:lnTo>
                <a:lnTo>
                  <a:pt x="4119213" y="4693475"/>
                </a:lnTo>
                <a:lnTo>
                  <a:pt x="4164933" y="4380293"/>
                </a:lnTo>
                <a:lnTo>
                  <a:pt x="4450683" y="4380293"/>
                </a:lnTo>
                <a:lnTo>
                  <a:pt x="4450683" y="4375721"/>
                </a:lnTo>
                <a:lnTo>
                  <a:pt x="4496403" y="4693475"/>
                </a:lnTo>
                <a:lnTo>
                  <a:pt x="4747863" y="4693475"/>
                </a:lnTo>
                <a:lnTo>
                  <a:pt x="4487259" y="3093275"/>
                </a:lnTo>
                <a:close/>
                <a:moveTo>
                  <a:pt x="2637885" y="3093275"/>
                </a:moveTo>
                <a:lnTo>
                  <a:pt x="2637885" y="4693475"/>
                </a:lnTo>
                <a:lnTo>
                  <a:pt x="2889345" y="4693475"/>
                </a:lnTo>
                <a:lnTo>
                  <a:pt x="2889345" y="3093275"/>
                </a:lnTo>
                <a:close/>
                <a:moveTo>
                  <a:pt x="1666336" y="3093275"/>
                </a:moveTo>
                <a:lnTo>
                  <a:pt x="1666336" y="4693475"/>
                </a:lnTo>
                <a:lnTo>
                  <a:pt x="1890363" y="4693475"/>
                </a:lnTo>
                <a:lnTo>
                  <a:pt x="1890363" y="3525329"/>
                </a:lnTo>
                <a:lnTo>
                  <a:pt x="1894935" y="3525329"/>
                </a:lnTo>
                <a:lnTo>
                  <a:pt x="2196687" y="4693475"/>
                </a:lnTo>
                <a:lnTo>
                  <a:pt x="2455006" y="4693475"/>
                </a:lnTo>
                <a:lnTo>
                  <a:pt x="2455006" y="3093275"/>
                </a:lnTo>
                <a:lnTo>
                  <a:pt x="2230977" y="3093275"/>
                </a:lnTo>
                <a:lnTo>
                  <a:pt x="2230977" y="4051109"/>
                </a:lnTo>
                <a:lnTo>
                  <a:pt x="2226405" y="4051109"/>
                </a:lnTo>
                <a:lnTo>
                  <a:pt x="1981803" y="3093275"/>
                </a:lnTo>
                <a:close/>
                <a:moveTo>
                  <a:pt x="946245" y="3093275"/>
                </a:moveTo>
                <a:lnTo>
                  <a:pt x="685641" y="4693475"/>
                </a:lnTo>
                <a:lnTo>
                  <a:pt x="918813" y="4693475"/>
                </a:lnTo>
                <a:lnTo>
                  <a:pt x="964533" y="4380293"/>
                </a:lnTo>
                <a:lnTo>
                  <a:pt x="1250283" y="4380293"/>
                </a:lnTo>
                <a:lnTo>
                  <a:pt x="1250283" y="4375721"/>
                </a:lnTo>
                <a:lnTo>
                  <a:pt x="1296003" y="4693475"/>
                </a:lnTo>
                <a:lnTo>
                  <a:pt x="1547463" y="4693475"/>
                </a:lnTo>
                <a:lnTo>
                  <a:pt x="1286859" y="3093275"/>
                </a:lnTo>
                <a:close/>
                <a:moveTo>
                  <a:pt x="3430365" y="3070415"/>
                </a:moveTo>
                <a:cubicBezTo>
                  <a:pt x="3309969" y="3070415"/>
                  <a:pt x="3218148" y="3104705"/>
                  <a:pt x="3154902" y="3173285"/>
                </a:cubicBezTo>
                <a:cubicBezTo>
                  <a:pt x="3091656" y="3241865"/>
                  <a:pt x="3060033" y="3338639"/>
                  <a:pt x="3060033" y="3463607"/>
                </a:cubicBezTo>
                <a:lnTo>
                  <a:pt x="3060033" y="4323143"/>
                </a:lnTo>
                <a:cubicBezTo>
                  <a:pt x="3060033" y="4448111"/>
                  <a:pt x="3091656" y="4544885"/>
                  <a:pt x="3154902" y="4613465"/>
                </a:cubicBezTo>
                <a:cubicBezTo>
                  <a:pt x="3218148" y="4682045"/>
                  <a:pt x="3309969" y="4716335"/>
                  <a:pt x="3430365" y="4716335"/>
                </a:cubicBezTo>
                <a:cubicBezTo>
                  <a:pt x="3550761" y="4716335"/>
                  <a:pt x="3642582" y="4682045"/>
                  <a:pt x="3705828" y="4613465"/>
                </a:cubicBezTo>
                <a:cubicBezTo>
                  <a:pt x="3769074" y="4544885"/>
                  <a:pt x="3800697" y="4448111"/>
                  <a:pt x="3800697" y="4323143"/>
                </a:cubicBezTo>
                <a:lnTo>
                  <a:pt x="3800697" y="4096829"/>
                </a:lnTo>
                <a:lnTo>
                  <a:pt x="3562953" y="4096829"/>
                </a:lnTo>
                <a:lnTo>
                  <a:pt x="3562953" y="4341431"/>
                </a:lnTo>
                <a:cubicBezTo>
                  <a:pt x="3562953" y="4438967"/>
                  <a:pt x="3521043" y="4487735"/>
                  <a:pt x="3437223" y="4487735"/>
                </a:cubicBezTo>
                <a:cubicBezTo>
                  <a:pt x="3353403" y="4487735"/>
                  <a:pt x="3311493" y="4438967"/>
                  <a:pt x="3311493" y="4341431"/>
                </a:cubicBezTo>
                <a:lnTo>
                  <a:pt x="3311493" y="3447605"/>
                </a:lnTo>
                <a:cubicBezTo>
                  <a:pt x="3311493" y="3348545"/>
                  <a:pt x="3353403" y="3299015"/>
                  <a:pt x="3437223" y="3299015"/>
                </a:cubicBezTo>
                <a:cubicBezTo>
                  <a:pt x="3521043" y="3299015"/>
                  <a:pt x="3562953" y="3348545"/>
                  <a:pt x="3562953" y="3447605"/>
                </a:cubicBezTo>
                <a:lnTo>
                  <a:pt x="3562953" y="3632771"/>
                </a:lnTo>
                <a:lnTo>
                  <a:pt x="3800697" y="3632771"/>
                </a:lnTo>
                <a:lnTo>
                  <a:pt x="3800697" y="3463607"/>
                </a:lnTo>
                <a:cubicBezTo>
                  <a:pt x="3800697" y="3338639"/>
                  <a:pt x="3769074" y="3241865"/>
                  <a:pt x="3705828" y="3173285"/>
                </a:cubicBezTo>
                <a:cubicBezTo>
                  <a:pt x="3642582" y="3104705"/>
                  <a:pt x="3550761" y="3070415"/>
                  <a:pt x="3430365" y="3070415"/>
                </a:cubicBezTo>
                <a:close/>
                <a:moveTo>
                  <a:pt x="4528478" y="749040"/>
                </a:moveTo>
                <a:lnTo>
                  <a:pt x="4528478" y="2835967"/>
                </a:lnTo>
                <a:lnTo>
                  <a:pt x="4856423" y="2835967"/>
                </a:lnTo>
                <a:lnTo>
                  <a:pt x="4856423" y="1896850"/>
                </a:lnTo>
                <a:lnTo>
                  <a:pt x="5208220" y="1896850"/>
                </a:lnTo>
                <a:lnTo>
                  <a:pt x="5208220" y="2835967"/>
                </a:lnTo>
                <a:lnTo>
                  <a:pt x="5536165" y="2835967"/>
                </a:lnTo>
                <a:lnTo>
                  <a:pt x="5536165" y="749040"/>
                </a:lnTo>
                <a:lnTo>
                  <a:pt x="5208220" y="749040"/>
                </a:lnTo>
                <a:lnTo>
                  <a:pt x="5208220" y="1598717"/>
                </a:lnTo>
                <a:lnTo>
                  <a:pt x="4856423" y="1598717"/>
                </a:lnTo>
                <a:lnTo>
                  <a:pt x="4856423" y="749040"/>
                </a:lnTo>
                <a:close/>
                <a:moveTo>
                  <a:pt x="2299627" y="749040"/>
                </a:moveTo>
                <a:lnTo>
                  <a:pt x="2299627" y="2835967"/>
                </a:lnTo>
                <a:lnTo>
                  <a:pt x="3194025" y="2835967"/>
                </a:lnTo>
                <a:lnTo>
                  <a:pt x="3194025" y="2537834"/>
                </a:lnTo>
                <a:lnTo>
                  <a:pt x="2627573" y="2537834"/>
                </a:lnTo>
                <a:lnTo>
                  <a:pt x="2627573" y="1896850"/>
                </a:lnTo>
                <a:lnTo>
                  <a:pt x="3077753" y="1896850"/>
                </a:lnTo>
                <a:lnTo>
                  <a:pt x="3077753" y="1598717"/>
                </a:lnTo>
                <a:lnTo>
                  <a:pt x="2627573" y="1598717"/>
                </a:lnTo>
                <a:lnTo>
                  <a:pt x="2627573" y="1047172"/>
                </a:lnTo>
                <a:lnTo>
                  <a:pt x="3194025" y="1047172"/>
                </a:lnTo>
                <a:lnTo>
                  <a:pt x="3194025" y="749040"/>
                </a:lnTo>
                <a:close/>
                <a:moveTo>
                  <a:pt x="699428" y="749040"/>
                </a:moveTo>
                <a:lnTo>
                  <a:pt x="699428" y="2835967"/>
                </a:lnTo>
                <a:lnTo>
                  <a:pt x="985635" y="2835967"/>
                </a:lnTo>
                <a:lnTo>
                  <a:pt x="985635" y="1255865"/>
                </a:lnTo>
                <a:lnTo>
                  <a:pt x="991598" y="1255865"/>
                </a:lnTo>
                <a:lnTo>
                  <a:pt x="1230104" y="2835967"/>
                </a:lnTo>
                <a:lnTo>
                  <a:pt x="1504385" y="2835967"/>
                </a:lnTo>
                <a:lnTo>
                  <a:pt x="1742891" y="1255865"/>
                </a:lnTo>
                <a:lnTo>
                  <a:pt x="1748854" y="1255865"/>
                </a:lnTo>
                <a:lnTo>
                  <a:pt x="1748854" y="2835967"/>
                </a:lnTo>
                <a:lnTo>
                  <a:pt x="2058912" y="2835967"/>
                </a:lnTo>
                <a:lnTo>
                  <a:pt x="2058912" y="749040"/>
                </a:lnTo>
                <a:lnTo>
                  <a:pt x="1590844" y="749040"/>
                </a:lnTo>
                <a:lnTo>
                  <a:pt x="1382151" y="2242683"/>
                </a:lnTo>
                <a:lnTo>
                  <a:pt x="1376188" y="2242683"/>
                </a:lnTo>
                <a:lnTo>
                  <a:pt x="1167496" y="749040"/>
                </a:lnTo>
                <a:close/>
                <a:moveTo>
                  <a:pt x="3847583" y="719226"/>
                </a:moveTo>
                <a:cubicBezTo>
                  <a:pt x="3690566" y="719226"/>
                  <a:pt x="3570817" y="763946"/>
                  <a:pt x="3488333" y="853386"/>
                </a:cubicBezTo>
                <a:cubicBezTo>
                  <a:pt x="3405850" y="942826"/>
                  <a:pt x="3364608" y="1069036"/>
                  <a:pt x="3364608" y="1232014"/>
                </a:cubicBezTo>
                <a:lnTo>
                  <a:pt x="3364608" y="2352993"/>
                </a:lnTo>
                <a:cubicBezTo>
                  <a:pt x="3364608" y="2515971"/>
                  <a:pt x="3405850" y="2642181"/>
                  <a:pt x="3488333" y="2731621"/>
                </a:cubicBezTo>
                <a:cubicBezTo>
                  <a:pt x="3570817" y="2821060"/>
                  <a:pt x="3690566" y="2865780"/>
                  <a:pt x="3847583" y="2865780"/>
                </a:cubicBezTo>
                <a:cubicBezTo>
                  <a:pt x="4004599" y="2865780"/>
                  <a:pt x="4124349" y="2821060"/>
                  <a:pt x="4206833" y="2731621"/>
                </a:cubicBezTo>
                <a:cubicBezTo>
                  <a:pt x="4289316" y="2642181"/>
                  <a:pt x="4330558" y="2515971"/>
                  <a:pt x="4330558" y="2352993"/>
                </a:cubicBezTo>
                <a:lnTo>
                  <a:pt x="4330558" y="2057841"/>
                </a:lnTo>
                <a:lnTo>
                  <a:pt x="4020500" y="2057841"/>
                </a:lnTo>
                <a:lnTo>
                  <a:pt x="4020500" y="2376843"/>
                </a:lnTo>
                <a:cubicBezTo>
                  <a:pt x="4020500" y="2504046"/>
                  <a:pt x="3965842" y="2567648"/>
                  <a:pt x="3856527" y="2567648"/>
                </a:cubicBezTo>
                <a:cubicBezTo>
                  <a:pt x="3747211" y="2567648"/>
                  <a:pt x="3692554" y="2504046"/>
                  <a:pt x="3692554" y="2376843"/>
                </a:cubicBezTo>
                <a:lnTo>
                  <a:pt x="3692554" y="1211145"/>
                </a:lnTo>
                <a:cubicBezTo>
                  <a:pt x="3692554" y="1081955"/>
                  <a:pt x="3747211" y="1017359"/>
                  <a:pt x="3856527" y="1017359"/>
                </a:cubicBezTo>
                <a:cubicBezTo>
                  <a:pt x="3965842" y="1017359"/>
                  <a:pt x="4020500" y="1081955"/>
                  <a:pt x="4020500" y="1211145"/>
                </a:cubicBezTo>
                <a:lnTo>
                  <a:pt x="4020500" y="1452632"/>
                </a:lnTo>
                <a:lnTo>
                  <a:pt x="4330558" y="1452632"/>
                </a:lnTo>
                <a:lnTo>
                  <a:pt x="4330558" y="1232014"/>
                </a:lnTo>
                <a:cubicBezTo>
                  <a:pt x="4330558" y="1069036"/>
                  <a:pt x="4289316" y="942826"/>
                  <a:pt x="4206833" y="853386"/>
                </a:cubicBezTo>
                <a:cubicBezTo>
                  <a:pt x="4124349" y="763946"/>
                  <a:pt x="4004599" y="719226"/>
                  <a:pt x="3847583" y="719226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38100" dir="2700000" algn="tl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0" dirty="0">
              <a:latin typeface="Bebas Neue" panose="020B0606020202050201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51CE5F-D636-9102-A874-156768542E8D}"/>
              </a:ext>
            </a:extLst>
          </p:cNvPr>
          <p:cNvSpPr/>
          <p:nvPr/>
        </p:nvSpPr>
        <p:spPr>
          <a:xfrm>
            <a:off x="1780674" y="229057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B691B3-D981-AE4E-9829-7A396D46AE29}"/>
              </a:ext>
            </a:extLst>
          </p:cNvPr>
          <p:cNvSpPr/>
          <p:nvPr/>
        </p:nvSpPr>
        <p:spPr>
          <a:xfrm>
            <a:off x="4973053" y="229057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A74906-A7E0-2C43-5887-E25D23D46F95}"/>
              </a:ext>
            </a:extLst>
          </p:cNvPr>
          <p:cNvSpPr/>
          <p:nvPr/>
        </p:nvSpPr>
        <p:spPr>
          <a:xfrm>
            <a:off x="8165432" y="230661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CF683-0CAF-3293-F528-60077F312C5A}"/>
              </a:ext>
            </a:extLst>
          </p:cNvPr>
          <p:cNvSpPr txBox="1"/>
          <p:nvPr/>
        </p:nvSpPr>
        <p:spPr>
          <a:xfrm>
            <a:off x="2076538" y="298902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6D465-0268-C3CE-9616-745508476E4D}"/>
              </a:ext>
            </a:extLst>
          </p:cNvPr>
          <p:cNvSpPr txBox="1"/>
          <p:nvPr/>
        </p:nvSpPr>
        <p:spPr>
          <a:xfrm>
            <a:off x="5343291" y="2995332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90478-CA95-617F-36B0-86996F58D8B7}"/>
              </a:ext>
            </a:extLst>
          </p:cNvPr>
          <p:cNvSpPr txBox="1"/>
          <p:nvPr/>
        </p:nvSpPr>
        <p:spPr>
          <a:xfrm>
            <a:off x="8495209" y="298902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0ADC2AC3-BF8D-DC44-0D40-0BB41DFA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2462965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7B21C5EB-738B-B0B5-223A-54211702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241472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1834202C-F6E3-99D7-297C-DC519113B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2408961"/>
            <a:ext cx="705853" cy="7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6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374F7-6943-8649-C084-6FC153CC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44CB07-690B-ECE5-06B6-3424340C5ED7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11575-24CA-BFA3-D499-49EE1DB6439B}"/>
              </a:ext>
            </a:extLst>
          </p:cNvPr>
          <p:cNvSpPr/>
          <p:nvPr/>
        </p:nvSpPr>
        <p:spPr>
          <a:xfrm>
            <a:off x="6096000" y="996091"/>
            <a:ext cx="4590718" cy="45907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4222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FDD4F152-F170-A40C-B0D8-832845A8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FB58E4-D8B3-987D-FD13-7604A952E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3CEC0D-8ACC-82A9-005A-5B9CBEA6B661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DF22F4-15CF-6A5D-26FD-A3AF4BB75314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1AA4BB-3D73-68FD-6692-9A6C2ABCF951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79547-2C6F-B266-D2BA-1D120EC3160D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3DCF0-6D49-AF2C-BBF3-32A84104AB46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373BD-D38A-E978-240E-A65D4D66276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EC2EDB1-74C1-DF11-651E-D46418651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105D580C-302E-98FD-BB98-307F01A3E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C8A448B7-8A7E-7806-59F6-A85937F04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9D28F-FF02-5297-DE34-506949B9F668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What Do Mechanical Engineers Do?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943432-3F0D-F1AC-1612-FDD84955955B}"/>
              </a:ext>
            </a:extLst>
          </p:cNvPr>
          <p:cNvSpPr/>
          <p:nvPr/>
        </p:nvSpPr>
        <p:spPr>
          <a:xfrm>
            <a:off x="6418667" y="1799571"/>
            <a:ext cx="3493530" cy="34935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E364D-D9CE-98B6-1864-739A4907796A}"/>
              </a:ext>
            </a:extLst>
          </p:cNvPr>
          <p:cNvSpPr txBox="1"/>
          <p:nvPr/>
        </p:nvSpPr>
        <p:spPr>
          <a:xfrm>
            <a:off x="860918" y="3431424"/>
            <a:ext cx="500251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Montserrat" pitchFamily="2" charset="77"/>
              </a:rPr>
              <a:t>Mechanical Engineers: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Design: </a:t>
            </a:r>
            <a:r>
              <a:rPr lang="en-US" sz="1600" dirty="0">
                <a:latin typeface="Montserrat" pitchFamily="2" charset="77"/>
              </a:rPr>
              <a:t>machines and devices like cars, robots, and engines – all of which have moving parts.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Test: </a:t>
            </a:r>
            <a:r>
              <a:rPr lang="en-US" sz="1600" dirty="0">
                <a:latin typeface="Montserrat" pitchFamily="2" charset="77"/>
              </a:rPr>
              <a:t>machines to see if they work well, then improve them to make them safer, faster, or more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Fix: </a:t>
            </a:r>
            <a:r>
              <a:rPr lang="en-US" sz="1600" dirty="0">
                <a:latin typeface="Montserrat" pitchFamily="2" charset="77"/>
              </a:rPr>
              <a:t>mechanical problems and find ways to make things work better.</a:t>
            </a:r>
          </a:p>
        </p:txBody>
      </p:sp>
      <p:pic>
        <p:nvPicPr>
          <p:cNvPr id="16" name="Picture 1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045769AF-26DF-07D8-FC94-E1B0A4494C9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603" r="3731"/>
          <a:stretch/>
        </p:blipFill>
        <p:spPr>
          <a:xfrm>
            <a:off x="6096000" y="1421024"/>
            <a:ext cx="4590718" cy="45907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0158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F52FC-4174-2FD6-FF77-EDB9BD4F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8FEC42-0167-A3BA-2CC2-F8C275F8725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0265F-54C8-D3DC-18BF-6766619D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B6233-96C5-AF7D-2169-A42158E3AC95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2EB4D-D762-E8C3-D8F0-2F4E5D74C297}"/>
              </a:ext>
            </a:extLst>
          </p:cNvPr>
          <p:cNvSpPr txBox="1"/>
          <p:nvPr/>
        </p:nvSpPr>
        <p:spPr>
          <a:xfrm>
            <a:off x="860918" y="3431424"/>
            <a:ext cx="51519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Robotics engineers design and build robots and automated systems that can perform tasks in industries like manufacturing and healthcare.</a:t>
            </a:r>
          </a:p>
        </p:txBody>
      </p:sp>
      <p:pic>
        <p:nvPicPr>
          <p:cNvPr id="9" name="Picture 8" descr="A yellow and black robot&#10;&#10;Description automatically generated">
            <a:extLst>
              <a:ext uri="{FF2B5EF4-FFF2-40B4-BE49-F238E27FC236}">
                <a16:creationId xmlns:a16="http://schemas.microsoft.com/office/drawing/2014/main" id="{4971193A-E542-C085-D703-A7EAAE9EC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0" r="16680"/>
          <a:stretch/>
        </p:blipFill>
        <p:spPr>
          <a:xfrm>
            <a:off x="6383812" y="1564508"/>
            <a:ext cx="3728984" cy="3728984"/>
          </a:xfrm>
          <a:prstGeom prst="round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865618-90DC-14E7-525A-8F16837F81CD}"/>
              </a:ext>
            </a:extLst>
          </p:cNvPr>
          <p:cNvSpPr/>
          <p:nvPr/>
        </p:nvSpPr>
        <p:spPr>
          <a:xfrm>
            <a:off x="10378496" y="2271712"/>
            <a:ext cx="2314575" cy="23145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19312D-B82E-0331-762C-862F83618A81}"/>
              </a:ext>
            </a:extLst>
          </p:cNvPr>
          <p:cNvSpPr/>
          <p:nvPr/>
        </p:nvSpPr>
        <p:spPr>
          <a:xfrm>
            <a:off x="13049870" y="2271712"/>
            <a:ext cx="2314575" cy="23145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ECB1B2BB-5101-AD1F-41DC-0EF31DF06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10378496" y="2256802"/>
            <a:ext cx="2344393" cy="2344393"/>
          </a:xfrm>
          <a:prstGeom prst="roundRect">
            <a:avLst/>
          </a:prstGeom>
        </p:spPr>
      </p:pic>
      <p:pic>
        <p:nvPicPr>
          <p:cNvPr id="19" name="Picture 18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4042819E-BD7F-B322-B8F2-00DCB908C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-714" r="32119" b="714"/>
          <a:stretch/>
        </p:blipFill>
        <p:spPr>
          <a:xfrm>
            <a:off x="13049870" y="2271712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1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023D1-BBC7-08CD-1743-193A13349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BC6EDB-5884-0A5B-D755-A36B9B1E866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27B12-E26A-A58E-9FAE-38291C278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54578-C547-12F8-E0BA-AA49A54022CB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76E69-1AA9-A26A-C561-61C1DF0889AC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Automotive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Automotive engineers design, develop, and improve vehicles, including cars, trucks, and electric vehicles, focusing on efficiency, safety, and performance</a:t>
            </a:r>
          </a:p>
          <a:p>
            <a:endParaRPr lang="en-US" sz="1600" dirty="0">
              <a:latin typeface="Montserrat" pitchFamily="2" charset="77"/>
            </a:endParaRPr>
          </a:p>
        </p:txBody>
      </p:sp>
      <p:pic>
        <p:nvPicPr>
          <p:cNvPr id="9" name="Picture 8" descr="A yellow and black robot&#10;&#10;Description automatically generated">
            <a:extLst>
              <a:ext uri="{FF2B5EF4-FFF2-40B4-BE49-F238E27FC236}">
                <a16:creationId xmlns:a16="http://schemas.microsoft.com/office/drawing/2014/main" id="{B9CA3180-7D85-992F-4D6B-C8D4C923C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0" r="16680"/>
          <a:stretch/>
        </p:blipFill>
        <p:spPr>
          <a:xfrm>
            <a:off x="13012907" y="1564507"/>
            <a:ext cx="3728984" cy="3728984"/>
          </a:xfrm>
          <a:prstGeom prst="roundRect">
            <a:avLst/>
          </a:prstGeom>
        </p:spPr>
      </p:pic>
      <p:pic>
        <p:nvPicPr>
          <p:cNvPr id="6" name="Picture 5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A8BB2B4C-55CF-050C-8D19-9AA301C01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6437948" y="1564507"/>
            <a:ext cx="3728984" cy="3728984"/>
          </a:xfrm>
          <a:prstGeom prst="roundRect">
            <a:avLst/>
          </a:prstGeom>
        </p:spPr>
      </p:pic>
      <p:pic>
        <p:nvPicPr>
          <p:cNvPr id="14" name="Picture 13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A73BCAB4-3FAF-B8E8-529D-089AF9B47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-714" r="32119" b="714"/>
          <a:stretch/>
        </p:blipFill>
        <p:spPr>
          <a:xfrm>
            <a:off x="10414923" y="2356573"/>
            <a:ext cx="2349993" cy="2349993"/>
          </a:xfrm>
          <a:prstGeom prst="roundRect">
            <a:avLst/>
          </a:prstGeom>
        </p:spPr>
      </p:pic>
      <p:pic>
        <p:nvPicPr>
          <p:cNvPr id="16" name="Picture 15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6DC7E6A9-EE7D-0ABD-8219-C75FD9CB90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45" r="22045"/>
          <a:stretch/>
        </p:blipFill>
        <p:spPr>
          <a:xfrm>
            <a:off x="13399968" y="2356573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1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96110-26C3-DB20-CABE-E2379D46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2E0211-A6B6-31E9-0FB6-974136221039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BF83E-E569-CA50-0721-B4817A867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87120-F679-43C4-CC11-1D823940781C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8F347-45C7-4DCC-BE37-0C36B25FF520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HVAC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HVAC (Heating, Ventilation, and Air Conditioning) engineers create systems that regulate temperature and air quality in buildings to improve comfort and energy efficiency.</a:t>
            </a:r>
          </a:p>
        </p:txBody>
      </p:sp>
      <p:pic>
        <p:nvPicPr>
          <p:cNvPr id="6" name="Picture 5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B11BF760-795B-4FD5-1F87-502C91A7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r="16667"/>
          <a:stretch/>
        </p:blipFill>
        <p:spPr>
          <a:xfrm>
            <a:off x="13049870" y="1564508"/>
            <a:ext cx="3728984" cy="3728984"/>
          </a:xfrm>
          <a:prstGeom prst="roundRect">
            <a:avLst/>
          </a:prstGeom>
        </p:spPr>
      </p:pic>
      <p:pic>
        <p:nvPicPr>
          <p:cNvPr id="2" name="Picture 1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CD2D199E-4D5E-B472-37F7-EE541F8F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2" t="65" r="31814" b="-65"/>
          <a:stretch/>
        </p:blipFill>
        <p:spPr>
          <a:xfrm>
            <a:off x="6437948" y="1564508"/>
            <a:ext cx="3728984" cy="3728984"/>
          </a:xfrm>
          <a:prstGeom prst="roundRect">
            <a:avLst/>
          </a:prstGeom>
        </p:spPr>
      </p:pic>
      <p:pic>
        <p:nvPicPr>
          <p:cNvPr id="7" name="Picture 6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DAF956AB-3FD5-87D0-4BFF-2D4BAD3F5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45" r="22045"/>
          <a:stretch/>
        </p:blipFill>
        <p:spPr>
          <a:xfrm>
            <a:off x="10414922" y="2356573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5CFFB-3670-607A-28D0-CB584BB8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D0E713C-8FF5-8840-0D96-344E70B3602A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F9757-AA23-ACE4-7450-E649B7B8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80E3E-9E9B-AE8A-2474-CABAE6D763D0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3E7C7-209B-103C-6D34-F002178ABD13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Biomechanics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Biomechanics engineers apply mechanical principles to the human body, developing prosthetics, medical devices, and equipment to enhance healthcare solutions.</a:t>
            </a:r>
          </a:p>
        </p:txBody>
      </p:sp>
      <p:pic>
        <p:nvPicPr>
          <p:cNvPr id="2" name="Picture 1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0B674B8C-6556-3F10-F23E-1EA79A237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2" t="65" r="31814" b="-65"/>
          <a:stretch/>
        </p:blipFill>
        <p:spPr>
          <a:xfrm>
            <a:off x="12615534" y="1564508"/>
            <a:ext cx="3728984" cy="3728984"/>
          </a:xfrm>
          <a:prstGeom prst="roundRect">
            <a:avLst/>
          </a:prstGeom>
        </p:spPr>
      </p:pic>
      <p:pic>
        <p:nvPicPr>
          <p:cNvPr id="15" name="Picture 14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F85C76CF-1F12-B4AA-4D7C-00E08B3B2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45" r="22045"/>
          <a:stretch/>
        </p:blipFill>
        <p:spPr>
          <a:xfrm>
            <a:off x="6437948" y="1564508"/>
            <a:ext cx="3728984" cy="3728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1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D6715-5AD4-55E6-4A25-D7629EC6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57DBCAF0-F5C5-9F85-7A43-9997B999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884152-A27B-A07E-55EC-3D329AF4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FD3882-81C8-7D8F-7B4C-FFC02DC67B44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A0C86-5CB2-5820-ACB4-580AFCD8C4CE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DDA23B-EE06-F7AD-C230-3C24DC646201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15EB4-B6DB-C8FA-E976-C3FEC0987F50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B5158-3A6A-6099-1861-B7CA393E42DD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44653-CE75-0673-0D90-0740BC3EAE9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C506761-4DDB-C75E-8CC2-B07A4CAB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8FB7E2AF-9D12-869A-D564-473ABD9D9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C53DF5A5-4C44-C09D-67BD-AC9281911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90DA5-3C9A-49B4-59DB-AC84073861DE}"/>
              </a:ext>
            </a:extLst>
          </p:cNvPr>
          <p:cNvSpPr txBox="1"/>
          <p:nvPr/>
        </p:nvSpPr>
        <p:spPr>
          <a:xfrm>
            <a:off x="860918" y="1775661"/>
            <a:ext cx="4482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Engineering Design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574E4-D8ED-654B-82C9-DC93563AD00E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65D73-521E-24EA-0960-C848A02E3E89}"/>
              </a:ext>
            </a:extLst>
          </p:cNvPr>
          <p:cNvSpPr txBox="1"/>
          <p:nvPr/>
        </p:nvSpPr>
        <p:spPr>
          <a:xfrm>
            <a:off x="860918" y="2825917"/>
            <a:ext cx="5002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Montserrat" pitchFamily="2" charset="77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8801AC-B9BC-A66A-BC16-EFE66439B583}"/>
              </a:ext>
            </a:extLst>
          </p:cNvPr>
          <p:cNvGrpSpPr/>
          <p:nvPr/>
        </p:nvGrpSpPr>
        <p:grpSpPr>
          <a:xfrm>
            <a:off x="7833869" y="1444586"/>
            <a:ext cx="1895214" cy="1892431"/>
            <a:chOff x="8629403" y="2297783"/>
            <a:chExt cx="1895214" cy="1892431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FF3570-F528-A459-EB17-5B090D2AD7E3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01A89C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AA15-A865-16C4-919B-C3A3C834F08F}"/>
                </a:ext>
              </a:extLst>
            </p:cNvPr>
            <p:cNvSpPr txBox="1"/>
            <p:nvPr/>
          </p:nvSpPr>
          <p:spPr>
            <a:xfrm>
              <a:off x="8841071" y="2678570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Define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408864-C40F-172F-F401-84181C125380}"/>
                </a:ext>
              </a:extLst>
            </p:cNvPr>
            <p:cNvSpPr txBox="1"/>
            <p:nvPr/>
          </p:nvSpPr>
          <p:spPr>
            <a:xfrm>
              <a:off x="8893971" y="3065505"/>
              <a:ext cx="14189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The Problem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9C8954-6310-701E-06BA-FD8BB70D9A91}"/>
              </a:ext>
            </a:extLst>
          </p:cNvPr>
          <p:cNvGrpSpPr/>
          <p:nvPr/>
        </p:nvGrpSpPr>
        <p:grpSpPr>
          <a:xfrm>
            <a:off x="9389210" y="2444646"/>
            <a:ext cx="1895214" cy="1892431"/>
            <a:chOff x="8629403" y="2297783"/>
            <a:chExt cx="1895214" cy="189243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768C272-C0A7-2EBB-60C9-991A07180C61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FDD103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1DEC40-CC07-7FD8-BF6E-D192D26A0392}"/>
                </a:ext>
              </a:extLst>
            </p:cNvPr>
            <p:cNvSpPr txBox="1"/>
            <p:nvPr/>
          </p:nvSpPr>
          <p:spPr>
            <a:xfrm>
              <a:off x="8882844" y="2760695"/>
              <a:ext cx="147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ilita One" panose="02000000000000000000" pitchFamily="2" charset="0"/>
                </a:rPr>
                <a:t>Brainstorm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41B76C-CE73-BB8B-084E-1197DAE435EC}"/>
                </a:ext>
              </a:extLst>
            </p:cNvPr>
            <p:cNvSpPr txBox="1"/>
            <p:nvPr/>
          </p:nvSpPr>
          <p:spPr>
            <a:xfrm>
              <a:off x="8923140" y="3125400"/>
              <a:ext cx="14189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Solutions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AF92E5-D05E-D415-603C-AFA91E6A53C1}"/>
              </a:ext>
            </a:extLst>
          </p:cNvPr>
          <p:cNvGrpSpPr/>
          <p:nvPr/>
        </p:nvGrpSpPr>
        <p:grpSpPr>
          <a:xfrm>
            <a:off x="8819650" y="4276894"/>
            <a:ext cx="1895214" cy="1892431"/>
            <a:chOff x="8629403" y="2297783"/>
            <a:chExt cx="1895214" cy="1892431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75262A8-434C-A62D-4697-46673A4E0A24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87BC3F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BF129E-4CAC-E2D2-0359-5FC907E27267}"/>
                </a:ext>
              </a:extLst>
            </p:cNvPr>
            <p:cNvSpPr txBox="1"/>
            <p:nvPr/>
          </p:nvSpPr>
          <p:spPr>
            <a:xfrm>
              <a:off x="8839985" y="2699767"/>
              <a:ext cx="147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ilita One" panose="02000000000000000000" pitchFamily="2" charset="0"/>
                </a:rPr>
                <a:t>Prototype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E6D311-4B1D-23DC-8BD1-C6465F2279B0}"/>
                </a:ext>
              </a:extLst>
            </p:cNvPr>
            <p:cNvSpPr txBox="1"/>
            <p:nvPr/>
          </p:nvSpPr>
          <p:spPr>
            <a:xfrm>
              <a:off x="8683849" y="3063261"/>
              <a:ext cx="17223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Solution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22702D-64CD-03FE-6DF5-C37C7B211D8E}"/>
              </a:ext>
            </a:extLst>
          </p:cNvPr>
          <p:cNvGrpSpPr/>
          <p:nvPr/>
        </p:nvGrpSpPr>
        <p:grpSpPr>
          <a:xfrm>
            <a:off x="6745152" y="4280260"/>
            <a:ext cx="1896006" cy="1892431"/>
            <a:chOff x="8629403" y="2297783"/>
            <a:chExt cx="1896006" cy="1892431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6A6BB1B-A327-78AB-5480-185A34054BCA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F0823B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E867C8-F50C-5ADB-2F84-68B33B2D85A1}"/>
                </a:ext>
              </a:extLst>
            </p:cNvPr>
            <p:cNvSpPr txBox="1"/>
            <p:nvPr/>
          </p:nvSpPr>
          <p:spPr>
            <a:xfrm>
              <a:off x="8799298" y="2699141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Test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2E89DF-856A-ADEC-F3B2-0CA3B3F281F7}"/>
                </a:ext>
              </a:extLst>
            </p:cNvPr>
            <p:cNvSpPr txBox="1"/>
            <p:nvPr/>
          </p:nvSpPr>
          <p:spPr>
            <a:xfrm>
              <a:off x="8633500" y="3113066"/>
              <a:ext cx="18919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Prototype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95D4ED-F5F7-2B07-4B6A-5F0C556FF93D}"/>
              </a:ext>
            </a:extLst>
          </p:cNvPr>
          <p:cNvGrpSpPr/>
          <p:nvPr/>
        </p:nvGrpSpPr>
        <p:grpSpPr>
          <a:xfrm>
            <a:off x="6270218" y="2444646"/>
            <a:ext cx="1895214" cy="1892431"/>
            <a:chOff x="8629403" y="2297783"/>
            <a:chExt cx="1895214" cy="1892431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BCFFC5D-D3CD-D49E-D4D0-C952BD16D57E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2E576F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1198BB-717C-2420-8F61-6A0151159C20}"/>
                </a:ext>
              </a:extLst>
            </p:cNvPr>
            <p:cNvSpPr txBox="1"/>
            <p:nvPr/>
          </p:nvSpPr>
          <p:spPr>
            <a:xfrm>
              <a:off x="8848951" y="2713464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Improve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78ACB1-658D-EA73-9A2B-8524C006C014}"/>
                </a:ext>
              </a:extLst>
            </p:cNvPr>
            <p:cNvSpPr txBox="1"/>
            <p:nvPr/>
          </p:nvSpPr>
          <p:spPr>
            <a:xfrm>
              <a:off x="8812382" y="3091184"/>
              <a:ext cx="1545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Solution</a:t>
              </a:r>
            </a:p>
          </p:txBody>
        </p:sp>
      </p:grpSp>
      <p:pic>
        <p:nvPicPr>
          <p:cNvPr id="51" name="Graphic 50" descr="Target with solid fill">
            <a:extLst>
              <a:ext uri="{FF2B5EF4-FFF2-40B4-BE49-F238E27FC236}">
                <a16:creationId xmlns:a16="http://schemas.microsoft.com/office/drawing/2014/main" id="{243F6E27-B3E9-78D1-D54A-A2520B014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1866" y="2509972"/>
            <a:ext cx="637643" cy="637643"/>
          </a:xfrm>
          <a:prstGeom prst="rect">
            <a:avLst/>
          </a:prstGeom>
        </p:spPr>
      </p:pic>
      <p:pic>
        <p:nvPicPr>
          <p:cNvPr id="57" name="Graphic 56" descr="Architecture with solid fill">
            <a:extLst>
              <a:ext uri="{FF2B5EF4-FFF2-40B4-BE49-F238E27FC236}">
                <a16:creationId xmlns:a16="http://schemas.microsoft.com/office/drawing/2014/main" id="{B74902D7-877A-ECAC-2CC8-0C136A79A2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91289" y="5246527"/>
            <a:ext cx="702023" cy="702023"/>
          </a:xfrm>
          <a:prstGeom prst="rect">
            <a:avLst/>
          </a:prstGeom>
        </p:spPr>
      </p:pic>
      <p:pic>
        <p:nvPicPr>
          <p:cNvPr id="59" name="Graphic 58" descr="Clipboard Partially Crossed with solid fill">
            <a:extLst>
              <a:ext uri="{FF2B5EF4-FFF2-40B4-BE49-F238E27FC236}">
                <a16:creationId xmlns:a16="http://schemas.microsoft.com/office/drawing/2014/main" id="{15127A43-675F-46C0-0AAB-B2BDC35E2C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84452" y="5357732"/>
            <a:ext cx="613761" cy="613761"/>
          </a:xfrm>
          <a:prstGeom prst="rect">
            <a:avLst/>
          </a:prstGeom>
        </p:spPr>
      </p:pic>
      <p:pic>
        <p:nvPicPr>
          <p:cNvPr id="61" name="Graphic 60" descr="Arrow circle with solid fill">
            <a:extLst>
              <a:ext uri="{FF2B5EF4-FFF2-40B4-BE49-F238E27FC236}">
                <a16:creationId xmlns:a16="http://schemas.microsoft.com/office/drawing/2014/main" id="{EF6037E1-5176-BF11-FA6C-AE8A1DF2C0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9789" y="3464893"/>
            <a:ext cx="687987" cy="687987"/>
          </a:xfrm>
          <a:prstGeom prst="rect">
            <a:avLst/>
          </a:prstGeom>
        </p:spPr>
      </p:pic>
      <p:pic>
        <p:nvPicPr>
          <p:cNvPr id="63" name="Graphic 62" descr="Lightbulb and gear with solid fill">
            <a:extLst>
              <a:ext uri="{FF2B5EF4-FFF2-40B4-BE49-F238E27FC236}">
                <a16:creationId xmlns:a16="http://schemas.microsoft.com/office/drawing/2014/main" id="{55C187E1-BC30-2865-F001-46B927EEF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66526" y="3536665"/>
            <a:ext cx="592834" cy="59283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4771197-5C69-BC43-32B8-55E3B3D752CF}"/>
              </a:ext>
            </a:extLst>
          </p:cNvPr>
          <p:cNvSpPr txBox="1"/>
          <p:nvPr/>
        </p:nvSpPr>
        <p:spPr>
          <a:xfrm>
            <a:off x="860918" y="3431424"/>
            <a:ext cx="51519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Mechanical engineers often use the engineering design process to solve problems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8429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57F2E-2736-5AB0-A5EB-50F4D119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34548946-2EE4-E3AB-B8FA-5B080956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2AD9E-ECF3-469C-997B-E152F255A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ADC31E-A21E-0E33-7AB2-EF54CD9F3672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BC665B-C897-EDB8-D1C3-4E989D77D259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1EAB1A-B333-A5A5-9AA6-696941D84357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826C-B04B-35F7-8ED4-CD75784610C1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832BD-108D-01AD-AA95-3D7A7CC99F21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00D28-40BB-F11E-2245-A14E5105159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CAE266CB-8606-AA3C-0AF4-912B55C3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3B11CC7D-F62B-AD10-6C4F-E651441F6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B7A20735-353C-2C12-0C74-7A8FC4DC5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188A9-8B35-14C0-81DD-64C73777707F}"/>
              </a:ext>
            </a:extLst>
          </p:cNvPr>
          <p:cNvSpPr txBox="1"/>
          <p:nvPr/>
        </p:nvSpPr>
        <p:spPr>
          <a:xfrm>
            <a:off x="860918" y="1599198"/>
            <a:ext cx="4482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Mousetrap Car</a:t>
            </a:r>
          </a:p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B871-8754-58F0-A848-FACED4EC1F12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53E49-A0A8-511A-C19A-E5FB7B486A86}"/>
              </a:ext>
            </a:extLst>
          </p:cNvPr>
          <p:cNvSpPr txBox="1"/>
          <p:nvPr/>
        </p:nvSpPr>
        <p:spPr>
          <a:xfrm>
            <a:off x="860918" y="3230414"/>
            <a:ext cx="515197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Your goal is to build a car that is powered by a mousetrap, to get as close to a target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Mousetrap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Cardboard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Dowels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Straw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Wheels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String</a:t>
            </a:r>
          </a:p>
        </p:txBody>
      </p:sp>
      <p:pic>
        <p:nvPicPr>
          <p:cNvPr id="14" name="Picture 13" descr="A mousetrap made of cd's&#10;&#10;Description automatically generated">
            <a:extLst>
              <a:ext uri="{FF2B5EF4-FFF2-40B4-BE49-F238E27FC236}">
                <a16:creationId xmlns:a16="http://schemas.microsoft.com/office/drawing/2014/main" id="{73B11E21-7582-4C26-80A1-74DF8ABB8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480" y="2242426"/>
            <a:ext cx="5685006" cy="3198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7121AA-3002-702C-7919-32FBFB0C07E6}"/>
              </a:ext>
            </a:extLst>
          </p:cNvPr>
          <p:cNvSpPr txBox="1"/>
          <p:nvPr/>
        </p:nvSpPr>
        <p:spPr>
          <a:xfrm>
            <a:off x="7521733" y="5571690"/>
            <a:ext cx="286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Montserrat" pitchFamily="2" charset="77"/>
              </a:rPr>
              <a:t>Final Product Example:</a:t>
            </a:r>
          </a:p>
        </p:txBody>
      </p:sp>
    </p:spTree>
    <p:extLst>
      <p:ext uri="{BB962C8B-B14F-4D97-AF65-F5344CB8AC3E}">
        <p14:creationId xmlns:p14="http://schemas.microsoft.com/office/powerpoint/2010/main" val="2457920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1139</Words>
  <Application>Microsoft Macintosh PowerPoint</Application>
  <PresentationFormat>Widescreen</PresentationFormat>
  <Paragraphs>121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Bebas Neue</vt:lpstr>
      <vt:lpstr>Lilita One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Watt</dc:creator>
  <cp:lastModifiedBy>Brayden Watt</cp:lastModifiedBy>
  <cp:revision>3</cp:revision>
  <dcterms:created xsi:type="dcterms:W3CDTF">2024-09-29T07:08:18Z</dcterms:created>
  <dcterms:modified xsi:type="dcterms:W3CDTF">2024-09-29T16:24:39Z</dcterms:modified>
</cp:coreProperties>
</file>